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3" r:id="rId2"/>
    <p:sldId id="269" r:id="rId3"/>
    <p:sldId id="261" r:id="rId4"/>
    <p:sldId id="294" r:id="rId5"/>
    <p:sldId id="295" r:id="rId6"/>
    <p:sldId id="296" r:id="rId7"/>
    <p:sldId id="297" r:id="rId8"/>
    <p:sldId id="274" r:id="rId9"/>
    <p:sldId id="276" r:id="rId10"/>
    <p:sldId id="278" r:id="rId11"/>
    <p:sldId id="280" r:id="rId12"/>
    <p:sldId id="282" r:id="rId13"/>
    <p:sldId id="284" r:id="rId14"/>
    <p:sldId id="288" r:id="rId15"/>
    <p:sldId id="286" r:id="rId16"/>
    <p:sldId id="298" r:id="rId17"/>
    <p:sldId id="26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7635"/>
    <a:srgbClr val="922300"/>
    <a:srgbClr val="B84542"/>
    <a:srgbClr val="008000"/>
    <a:srgbClr val="002600"/>
    <a:srgbClr val="B9FFB9"/>
    <a:srgbClr val="F7923F"/>
    <a:srgbClr val="A950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C09E3-3013-44F9-8D59-E156D4C334B4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95167-E27D-4B8D-BB96-60916C5BED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596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95167-E27D-4B8D-BB96-60916C5BED7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95167-E27D-4B8D-BB96-60916C5BED7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21CB-FF47-4E68-A1F5-21510453A608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B21CB-FF47-4E68-A1F5-21510453A608}" type="datetimeFigureOut">
              <a:rPr lang="ru-RU" smtClean="0"/>
              <a:pPr/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8214BB-BBCE-4F1C-AA6D-7CAA8BBB256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4.png"/><Relationship Id="rId7" Type="http://schemas.openxmlformats.org/officeDocument/2006/relationships/image" Target="../media/image3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szn24.ru/sites/default/files/u2/0_37efb_18694d80_l_0.png" TargetMode="External"/><Relationship Id="rId7" Type="http://schemas.openxmlformats.org/officeDocument/2006/relationships/hyperlink" Target="http://stranamasterov.ru/node/47509" TargetMode="External"/><Relationship Id="rId2" Type="http://schemas.openxmlformats.org/officeDocument/2006/relationships/hyperlink" Target="http://img-fotki.yandex.ru/get/6608/123155165.37/0_97944_a16594dc_X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-fotki.yandex.ru/get/6100/102699435.5e9/0_82f66_e96c9e6e_XL" TargetMode="External"/><Relationship Id="rId5" Type="http://schemas.openxmlformats.org/officeDocument/2006/relationships/hyperlink" Target="http://static.starlook.ru/img/3557466.image_page_big.3045953671.jpg" TargetMode="External"/><Relationship Id="rId4" Type="http://schemas.openxmlformats.org/officeDocument/2006/relationships/hyperlink" Target="http://claudinedu11200.c.l.pic.centerblog.net/481e9cc4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claudinedu11200.c.l.pic.centerblog.net/481e9cc4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16682" y="0"/>
            <a:ext cx="7143750" cy="6858000"/>
          </a:xfrm>
          <a:prstGeom prst="rect">
            <a:avLst/>
          </a:prstGeom>
          <a:noFill/>
        </p:spPr>
      </p:pic>
      <p:pic>
        <p:nvPicPr>
          <p:cNvPr id="12" name="Picture 2" descr="http://img-fotki.yandex.ru/get/6100/102699435.5e9/0_82f66_e96c9e6e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V="1">
            <a:off x="1316682" y="0"/>
            <a:ext cx="6705114" cy="2121923"/>
          </a:xfrm>
          <a:prstGeom prst="rect">
            <a:avLst/>
          </a:prstGeom>
          <a:noFill/>
        </p:spPr>
      </p:pic>
      <p:pic>
        <p:nvPicPr>
          <p:cNvPr id="13" name="Рисунок 12" descr="Рисунок1.pn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195736" y="1340768"/>
            <a:ext cx="5108026" cy="202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Елена\Desktop\1 класс\ТРЕУГОЛЬНЫЙ МОДУЛЬ\на сайт\Рис_0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764704"/>
            <a:ext cx="4227758" cy="3168000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899592" y="188640"/>
            <a:ext cx="7272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ea typeface="Calibri" pitchFamily="34" charset="0"/>
                <a:cs typeface="Times New Roman" pitchFamily="18" charset="0"/>
              </a:rPr>
              <a:t>4.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4-ый ряд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собираем из 18 белых модулей.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Picture 2" descr="C:\Users\Елена\Desktop\1 класс\ТРЕУГОЛЬНЫЙ МОДУЛЬ\на сайт\Рис_1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3501008"/>
            <a:ext cx="4227758" cy="3168000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971600" y="4365104"/>
            <a:ext cx="2808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Серединка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ромашки готова!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899592" y="260648"/>
            <a:ext cx="727280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ea typeface="Calibri" pitchFamily="34" charset="0"/>
                <a:cs typeface="Times New Roman" pitchFamily="18" charset="0"/>
              </a:rPr>
              <a:t>6.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Делаем лепестки ромашки. На один лепесток нам понадобится 7 белых модулей. Надеваем их на             2 любых модуля предыдущего ряда в таком порядке: 1, 2, 1, 2, 1.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34820" name="Picture 4" descr="C:\Users\Елена\Desktop\1 класс\ТРЕУГОЛЬНЫЙ МОДУЛЬ\на сайт\Рис_1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916832"/>
            <a:ext cx="3699288" cy="2772000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2" descr="C:\Users\Елена\Desktop\1 класс\ТРЕУГОЛЬНЫЙ МОДУЛЬ\на сайт\Рис_1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2" y="3140968"/>
            <a:ext cx="3699288" cy="2772000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71600" y="5949280"/>
            <a:ext cx="72728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Таким же образом делаем остальные 8 лепестков.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Елена\Desktop\1 класс\ТРЕУГОЛЬНЫЙ МОДУЛЬ\на сайт\Рис_1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764704"/>
            <a:ext cx="4227758" cy="3168000"/>
          </a:xfrm>
          <a:prstGeom prst="roundRect">
            <a:avLst>
              <a:gd name="adj" fmla="val 2199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1043608" y="188640"/>
            <a:ext cx="44279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Наш цветок готов.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971600" y="4293096"/>
            <a:ext cx="28803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Переворачиваем 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ромашку.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Елена\Desktop\1 класс\ТРЕУГОЛЬНЫЙ МОДУЛЬ\на сайт\Рис_14.jpg"/>
          <p:cNvPicPr>
            <a:picLocks noChangeAspect="1" noChangeArrowheads="1"/>
          </p:cNvPicPr>
          <p:nvPr/>
        </p:nvPicPr>
        <p:blipFill>
          <a:blip r:embed="rId3" cstate="screen">
            <a:lum/>
          </a:blip>
          <a:srcRect/>
          <a:stretch>
            <a:fillRect/>
          </a:stretch>
        </p:blipFill>
        <p:spPr bwMode="auto">
          <a:xfrm>
            <a:off x="3923928" y="3356992"/>
            <a:ext cx="4227758" cy="3168000"/>
          </a:xfrm>
          <a:prstGeom prst="roundRect">
            <a:avLst>
              <a:gd name="adj" fmla="val 26436"/>
            </a:avLst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899592" y="101823"/>
            <a:ext cx="734481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Делаем стебелек. Берем трубочку для коктейля и на кончик наматываем полоску желтой гофрированной бумаги шириной 1 см.  Кончик подклеиваем.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8914" name="Picture 2" descr="C:\Users\Елена\Desktop\1 класс\ТРЕУГОЛЬНЫЙ МОДУЛЬ\на сайт\Рис_1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700808"/>
            <a:ext cx="3507634" cy="2628387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4" name="Picture 4" descr="C:\Users\Елена\Desktop\1 класс\ТРЕУГОЛЬНЫЙ МОДУЛЬ\на сайт\Рис_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1700808"/>
            <a:ext cx="3555555" cy="2664296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71600" y="4869160"/>
            <a:ext cx="7200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Дальше наматываем по всей длине полоску зеленой гофрированной бумаги шириной тоже 1 см. Внизу закрепляем скотчем.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Елена\Desktop\1 класс\ТРЕУГОЛЬНЫЙ МОДУЛЬ\на сайт\Рис_1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1484784"/>
            <a:ext cx="3507117" cy="2628000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971600" y="188640"/>
            <a:ext cx="7200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зеленой гофрированной бумаги вырезаем листочки.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C:\Users\Елена\Desktop\1 класс\ТРЕУГОЛЬНЫЙ МОДУЛЬ\на сайт\Рис_1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1484784"/>
            <a:ext cx="3507117" cy="2628000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971600" y="4509120"/>
            <a:ext cx="7272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13.</a:t>
            </a:r>
            <a:r>
              <a:rPr lang="ru-RU" sz="2400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Стебелек вставляем так, чтобы желтая верхушка была в центре ромашки. На стебельке закрепляем скотчем  листочки. Сверху можно ещё намотать полоску зеленой бумаги. 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Елена\Desktop\1 класс\ТРЕУГОЛЬНЫЙ МОДУЛЬ\на сайт\Рис_1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1720" y="1916832"/>
            <a:ext cx="5289614" cy="3963684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Рисунок 5" descr="Рисунок4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87624" y="332656"/>
            <a:ext cx="6631900" cy="85946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Елена\Desktop\РАБОЧАЯ\Фоны мои\Мастер-класс\2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2564904"/>
            <a:ext cx="5062957" cy="3784560"/>
          </a:xfrm>
          <a:prstGeom prst="roundRect">
            <a:avLst>
              <a:gd name="adj" fmla="val 10104"/>
            </a:avLst>
          </a:prstGeom>
          <a:noFill/>
          <a:ln w="79375" cmpd="sng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0" name="Picture 2" descr="http://img-fotki.yandex.ru/get/6100/102699435.5e9/0_82f66_e96c9e6e_X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flipV="1">
            <a:off x="2051720" y="5055105"/>
            <a:ext cx="5408969" cy="1711741"/>
          </a:xfrm>
          <a:prstGeom prst="rect">
            <a:avLst/>
          </a:prstGeom>
          <a:noFill/>
        </p:spPr>
      </p:pic>
      <p:pic>
        <p:nvPicPr>
          <p:cNvPr id="11" name="Picture 2" descr="http://img-fotki.yandex.ru/get/6100/102699435.5e9/0_82f66_e96c9e6e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V="1">
            <a:off x="4139952" y="5733256"/>
            <a:ext cx="288032" cy="252028"/>
          </a:xfrm>
          <a:prstGeom prst="rect">
            <a:avLst/>
          </a:prstGeom>
          <a:noFill/>
        </p:spPr>
      </p:pic>
      <p:pic>
        <p:nvPicPr>
          <p:cNvPr id="12" name="Picture 2" descr="http://img-fotki.yandex.ru/get/6100/102699435.5e9/0_82f66_e96c9e6e_XL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 flipV="1">
            <a:off x="6660232" y="5733256"/>
            <a:ext cx="576064" cy="504056"/>
          </a:xfrm>
          <a:prstGeom prst="rect">
            <a:avLst/>
          </a:prstGeom>
          <a:noFill/>
        </p:spPr>
      </p:pic>
      <p:pic>
        <p:nvPicPr>
          <p:cNvPr id="13" name="Picture 2" descr="http://img-fotki.yandex.ru/get/6100/102699435.5e9/0_82f66_e96c9e6e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V="1">
            <a:off x="2555776" y="5949280"/>
            <a:ext cx="411474" cy="360040"/>
          </a:xfrm>
          <a:prstGeom prst="rect">
            <a:avLst/>
          </a:prstGeom>
          <a:noFill/>
        </p:spPr>
      </p:pic>
      <p:pic>
        <p:nvPicPr>
          <p:cNvPr id="14" name="Picture 2" descr="http://img-fotki.yandex.ru/get/6100/102699435.5e9/0_82f66_e96c9e6e_XL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V="1">
            <a:off x="6372200" y="5229200"/>
            <a:ext cx="411474" cy="360040"/>
          </a:xfrm>
          <a:prstGeom prst="rect">
            <a:avLst/>
          </a:prstGeom>
          <a:noFill/>
        </p:spPr>
      </p:pic>
      <p:pic>
        <p:nvPicPr>
          <p:cNvPr id="15" name="Picture 2" descr="http://img-fotki.yandex.ru/get/6100/102699435.5e9/0_82f66_e96c9e6e_XL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flipV="1">
            <a:off x="3707904" y="5733256"/>
            <a:ext cx="360040" cy="315035"/>
          </a:xfrm>
          <a:prstGeom prst="rect">
            <a:avLst/>
          </a:prstGeom>
          <a:noFill/>
        </p:spPr>
      </p:pic>
      <p:pic>
        <p:nvPicPr>
          <p:cNvPr id="19" name="Picture 2" descr="http://img-fotki.yandex.ru/get/6100/102699435.5e9/0_82f66_e96c9e6e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flipV="1">
            <a:off x="2267744" y="5157192"/>
            <a:ext cx="288032" cy="252028"/>
          </a:xfrm>
          <a:prstGeom prst="rect">
            <a:avLst/>
          </a:prstGeom>
          <a:noFill/>
        </p:spPr>
      </p:pic>
      <p:pic>
        <p:nvPicPr>
          <p:cNvPr id="20" name="Picture 2" descr="http://img-fotki.yandex.ru/get/6100/102699435.5e9/0_82f66_e96c9e6e_XL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 flipV="1">
            <a:off x="3265569" y="5157192"/>
            <a:ext cx="370327" cy="324036"/>
          </a:xfrm>
          <a:prstGeom prst="rect">
            <a:avLst/>
          </a:prstGeom>
          <a:noFill/>
        </p:spPr>
      </p:pic>
      <p:pic>
        <p:nvPicPr>
          <p:cNvPr id="16" name="Рисунок 15" descr="Рисунок3.pn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755576" y="260648"/>
            <a:ext cx="7560840" cy="1944216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188640"/>
            <a:ext cx="7488832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Интернет – ресурсы:</a:t>
            </a:r>
          </a:p>
          <a:p>
            <a:pPr algn="ctr">
              <a:defRPr/>
            </a:pPr>
            <a:endParaRPr lang="ru-RU" sz="800" dirty="0" smtClean="0"/>
          </a:p>
          <a:p>
            <a:pPr algn="ctr">
              <a:defRPr/>
            </a:pPr>
            <a:r>
              <a:rPr lang="ru-RU" sz="2400" dirty="0" smtClean="0"/>
              <a:t>Декоративная «решетка» для  создания фона:</a:t>
            </a:r>
          </a:p>
          <a:p>
            <a:pPr algn="ctr">
              <a:defRPr/>
            </a:pPr>
            <a:r>
              <a:rPr lang="ru-RU" dirty="0" smtClean="0">
                <a:hlinkClick r:id="rId2"/>
              </a:rPr>
              <a:t>http://img-fotki.yandex.ru/get/6608/123155165.37/0_97944_a16594dc_XL</a:t>
            </a:r>
            <a:endParaRPr lang="ru-RU" dirty="0" smtClean="0"/>
          </a:p>
          <a:p>
            <a:pPr algn="ctr">
              <a:defRPr/>
            </a:pPr>
            <a:endParaRPr lang="ru-RU" sz="800" dirty="0" smtClean="0"/>
          </a:p>
          <a:p>
            <a:pPr algn="ctr">
              <a:defRPr/>
            </a:pPr>
            <a:r>
              <a:rPr lang="ru-RU" sz="2400" dirty="0" smtClean="0"/>
              <a:t>Ромашка для создания фона: </a:t>
            </a:r>
          </a:p>
          <a:p>
            <a:pPr algn="ctr">
              <a:defRPr/>
            </a:pPr>
            <a:r>
              <a:rPr lang="ru-RU" dirty="0" smtClean="0">
                <a:hlinkClick r:id="rId3"/>
              </a:rPr>
              <a:t>http://szn24.ru/sites/default/files/u2/0_37efb_18694d80_l_0.png</a:t>
            </a:r>
            <a:endParaRPr lang="ru-RU" dirty="0" smtClean="0"/>
          </a:p>
          <a:p>
            <a:pPr algn="ctr">
              <a:defRPr/>
            </a:pPr>
            <a:endParaRPr lang="ru-RU" sz="800" dirty="0" smtClean="0"/>
          </a:p>
          <a:p>
            <a:pPr algn="ctr">
              <a:defRPr/>
            </a:pPr>
            <a:r>
              <a:rPr lang="ru-RU" sz="2400" dirty="0" smtClean="0"/>
              <a:t>Картинка с ромашками для надписи (слайд 1): </a:t>
            </a:r>
          </a:p>
          <a:p>
            <a:pPr algn="ctr">
              <a:defRPr/>
            </a:pPr>
            <a:endParaRPr lang="ru-RU" sz="400" dirty="0" smtClean="0"/>
          </a:p>
          <a:p>
            <a:pPr algn="ctr"/>
            <a:r>
              <a:rPr lang="en-US" dirty="0" smtClean="0">
                <a:hlinkClick r:id="rId4"/>
              </a:rPr>
              <a:t>http://claudinedu11200.c.l.pic.centerblog.net/481e9cc4.png</a:t>
            </a:r>
            <a:endParaRPr lang="ru-RU" dirty="0" smtClean="0"/>
          </a:p>
          <a:p>
            <a:pPr algn="ctr"/>
            <a:endParaRPr lang="ru-RU" sz="800" dirty="0" smtClean="0"/>
          </a:p>
          <a:p>
            <a:pPr algn="ctr"/>
            <a:r>
              <a:rPr lang="ru-RU" sz="2400" dirty="0" smtClean="0"/>
              <a:t>Уголок цветочный:</a:t>
            </a:r>
          </a:p>
          <a:p>
            <a:pPr algn="ctr"/>
            <a:r>
              <a:rPr lang="en-US" dirty="0" smtClean="0">
                <a:hlinkClick r:id="rId5"/>
              </a:rPr>
              <a:t>http://static.starlook.ru/img/3557466.image_page_big.3045953671.jpg</a:t>
            </a:r>
            <a:r>
              <a:rPr lang="ru-RU" dirty="0" smtClean="0"/>
              <a:t> </a:t>
            </a:r>
          </a:p>
          <a:p>
            <a:pPr algn="ctr"/>
            <a:endParaRPr lang="ru-RU" sz="800" dirty="0" smtClean="0"/>
          </a:p>
          <a:p>
            <a:pPr algn="ctr"/>
            <a:r>
              <a:rPr lang="ru-RU" sz="2400" dirty="0" smtClean="0"/>
              <a:t>Цветочный декор:</a:t>
            </a:r>
          </a:p>
          <a:p>
            <a:pPr algn="ctr"/>
            <a:r>
              <a:rPr lang="en-US" dirty="0" smtClean="0">
                <a:hlinkClick r:id="rId6"/>
              </a:rPr>
              <a:t>http://img-fotki.yandex.ru/get/6100/102699435.5e9/0_82f66_e96c9e6e_XL</a:t>
            </a:r>
            <a:r>
              <a:rPr lang="ru-RU" dirty="0" smtClean="0"/>
              <a:t> </a:t>
            </a:r>
          </a:p>
          <a:p>
            <a:pPr algn="ctr"/>
            <a:r>
              <a:rPr lang="ru-RU" sz="800" dirty="0" smtClean="0"/>
              <a:t> </a:t>
            </a:r>
          </a:p>
          <a:p>
            <a:pPr algn="ctr">
              <a:defRPr/>
            </a:pPr>
            <a:r>
              <a:rPr lang="ru-RU" sz="2400" b="1" dirty="0" smtClean="0"/>
              <a:t>Все фотографии в презентации авторские!</a:t>
            </a:r>
          </a:p>
          <a:p>
            <a:pPr algn="ctr">
              <a:defRPr/>
            </a:pPr>
            <a:endParaRPr lang="ru-RU" sz="1000" b="1" dirty="0" smtClean="0"/>
          </a:p>
          <a:p>
            <a:r>
              <a:rPr lang="ru-RU" sz="2400" b="1" dirty="0" smtClean="0"/>
              <a:t>Источники информации:  </a:t>
            </a:r>
            <a:r>
              <a:rPr lang="ru-RU" sz="2400" dirty="0" smtClean="0"/>
              <a:t>Т. </a:t>
            </a:r>
            <a:r>
              <a:rPr lang="ru-RU" sz="2400" dirty="0" err="1" smtClean="0"/>
              <a:t>Проснякова</a:t>
            </a:r>
            <a:r>
              <a:rPr lang="ru-RU" sz="2400" dirty="0" smtClean="0"/>
              <a:t> «Забавные фигурки. Модульное оригами», Москва «АСТ-ПРЕСС»</a:t>
            </a:r>
          </a:p>
          <a:p>
            <a:r>
              <a:rPr lang="ru-RU" sz="2400" b="1" dirty="0" smtClean="0"/>
              <a:t>Идея:</a:t>
            </a:r>
            <a:r>
              <a:rPr lang="ru-RU" sz="2800" b="1" dirty="0" smtClean="0"/>
              <a:t> </a:t>
            </a:r>
            <a:r>
              <a:rPr lang="ru-RU" sz="2000" u="sng" dirty="0" smtClean="0">
                <a:hlinkClick r:id="rId7"/>
              </a:rPr>
              <a:t>http://stranamasterov.ru/node/47509</a:t>
            </a:r>
            <a:r>
              <a:rPr lang="ru-RU" sz="2000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4651.png"/>
          <p:cNvPicPr>
            <a:picLocks noChangeAspect="1"/>
          </p:cNvPicPr>
          <p:nvPr/>
        </p:nvPicPr>
        <p:blipFill>
          <a:blip r:embed="rId3" cstate="screen"/>
          <a:srcRect b="-25177"/>
          <a:stretch>
            <a:fillRect/>
          </a:stretch>
        </p:blipFill>
        <p:spPr>
          <a:xfrm>
            <a:off x="0" y="0"/>
            <a:ext cx="4068256" cy="6381328"/>
          </a:xfrm>
          <a:prstGeom prst="rect">
            <a:avLst/>
          </a:prstGeom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95936" y="260648"/>
            <a:ext cx="42484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 понадобится: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ножницы, клей ПВА, скотч;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987824" y="1052736"/>
            <a:ext cx="518457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белая и желтая офисная двусторонняя бумага, гофрированная бумага зеленого и желтого цвета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трубочка для коктейля. </a:t>
            </a: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339752" y="2708920"/>
            <a:ext cx="583264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одной ромашки с 9 лепестками нам понадобится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54 треугольных модуля желтого цвета  и 81 белый модуль.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8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971600" y="4293096"/>
            <a:ext cx="7200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Треугольный модуль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основа для сборки ромашки. Я делаю их из прямоугольников размером 6см на 4см (мне нравится именно этот размер).  А можно стандартный лист бумаги А4 разделить на 16 равных частей и получить необходимые прямоугольники.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3" name="Picture 21" descr="C:\Users\Елена\Desktop\1 класс\ТРЕУГОЛЬНЫЙ МОДУЛЬ\на сайт\Рис_01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2411760" y="2924944"/>
            <a:ext cx="4485607" cy="3343814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971600" y="836712"/>
            <a:ext cx="73448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Берем один прямоугольник и сгибаем его пополам вдоль.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2-3.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Сгибаем ещё раз поперек, чтобы наметить середину, и разгибаем.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9223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Кладем линией сгиба вверх (как «домик»).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 descr="Рисунок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7584" y="188640"/>
            <a:ext cx="7423177" cy="54781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971600" y="908720"/>
            <a:ext cx="73448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Загибаем края к середине: одну сторону. 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вторую сторону.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Переворачиваем и загибаем нижнюю часть вверх.  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Уголки загибаем за большой треугольник.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Елена\Desktop\1 класс\ТРЕУГОЛЬНЫЙ МОДУЛЬ\на сайт\Рис_02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2411760" y="2924944"/>
            <a:ext cx="4533032" cy="3379168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Рисунок 6" descr="Рисунок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7584" y="188640"/>
            <a:ext cx="7423177" cy="54781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971600" y="836712"/>
            <a:ext cx="734481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 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Разгибаем уголки и нижнюю часть. 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Снова складываем уголки по намеченным линиям и загибаем нижнюю часть вверх. 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Складываем пополам.</a:t>
            </a: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8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  </a:t>
            </a:r>
            <a:r>
              <a:rPr lang="ru-RU" sz="2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Модуль готов. 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Елена\Desktop\1 класс\ТРЕУГОЛЬНЫЙ МОДУЛЬ\на сайт\Рис_03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2411760" y="2996952"/>
            <a:ext cx="4520488" cy="3369817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9" name="Рисунок 8" descr="Рисунок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7584" y="188640"/>
            <a:ext cx="7423177" cy="54781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1043608" y="764704"/>
            <a:ext cx="712879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С одной стороны он имеет кармашек, который будет нам необходим при сборке. Важно ещё различать </a:t>
            </a:r>
            <a:r>
              <a:rPr lang="ru-RU" sz="2400" b="1" dirty="0" smtClean="0">
                <a:solidFill>
                  <a:srgbClr val="800000"/>
                </a:solidFill>
                <a:ea typeface="Times New Roman" pitchFamily="18" charset="0"/>
                <a:cs typeface="Times New Roman" pitchFamily="18" charset="0"/>
              </a:rPr>
              <a:t>длинную и короткую сторону модуля</a:t>
            </a: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, так как во время конструирования мы будет скреплять модули по одной из сторон. </a:t>
            </a:r>
            <a:endParaRPr lang="ru-RU" sz="3200" dirty="0" smtClean="0">
              <a:cs typeface="Arial" pitchFamily="34" charset="0"/>
            </a:endParaRPr>
          </a:p>
        </p:txBody>
      </p:sp>
      <p:pic>
        <p:nvPicPr>
          <p:cNvPr id="6" name="Picture 2" descr="C:\Users\Елена\Desktop\1 класс\ТРЕУГОЛЬНЫЙ МОДУЛЬ\на сайт\Рис_04.jpg"/>
          <p:cNvPicPr>
            <a:picLocks noChangeAspect="1" noChangeArrowheads="1"/>
          </p:cNvPicPr>
          <p:nvPr/>
        </p:nvPicPr>
        <p:blipFill>
          <a:blip r:embed="rId2" cstate="screen">
            <a:lum bright="10000"/>
          </a:blip>
          <a:srcRect/>
          <a:stretch>
            <a:fillRect/>
          </a:stretch>
        </p:blipFill>
        <p:spPr bwMode="auto">
          <a:xfrm>
            <a:off x="2411760" y="2924944"/>
            <a:ext cx="4535283" cy="3380844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Рисунок 7" descr="Рисунок2.pn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27584" y="188640"/>
            <a:ext cx="7423177" cy="547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555776" y="1412776"/>
            <a:ext cx="5688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Схема цветка очень простая. Освоив её, можно будет браться за более сложную работу. 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ru-RU" sz="2400" b="1" dirty="0" smtClean="0">
              <a:ea typeface="Calibri" pitchFamily="34" charset="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rgbClr val="800000"/>
                </a:solidFill>
                <a:ea typeface="Calibri" pitchFamily="34" charset="0"/>
                <a:cs typeface="Times New Roman" pitchFamily="18" charset="0"/>
              </a:rPr>
              <a:t>Итак, приступим!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043608" y="4077072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Первые три ряда собираем из модулей желтого цвета (по 18 в каждом ряду). Если делать ромашку с 7 лепестками, то понадобится по 14 модулей в каждом ряду, для 8 лепестков – 16 модулей и т.д.  </a:t>
            </a:r>
            <a:endParaRPr lang="ru-RU" sz="2400" dirty="0" smtClean="0"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188640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a typeface="Times New Roman" pitchFamily="18" charset="0"/>
                <a:cs typeface="Times New Roman" pitchFamily="18" charset="0"/>
              </a:rPr>
              <a:t>Приступаем к изготовлению ромашки. </a:t>
            </a:r>
            <a:endParaRPr lang="ru-RU" sz="2400" dirty="0"/>
          </a:p>
        </p:txBody>
      </p:sp>
      <p:pic>
        <p:nvPicPr>
          <p:cNvPr id="14" name="Рисунок 13" descr="4651.png"/>
          <p:cNvPicPr>
            <a:picLocks noChangeAspect="1"/>
          </p:cNvPicPr>
          <p:nvPr/>
        </p:nvPicPr>
        <p:blipFill>
          <a:blip r:embed="rId2" cstate="screen"/>
          <a:srcRect b="-25177"/>
          <a:stretch>
            <a:fillRect/>
          </a:stretch>
        </p:blipFill>
        <p:spPr>
          <a:xfrm>
            <a:off x="0" y="0"/>
            <a:ext cx="4068256" cy="6381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Елена\Desktop\1 класс\ТРЕУГОЛЬНЫЙ МОДУЛЬ\на сайт\Рис_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3212976"/>
            <a:ext cx="3555555" cy="2664296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827584" y="116632"/>
            <a:ext cx="74168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1 ряд.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18 модулей желтого цвета ставим на короткую сторону.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2 ряд.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18 желтых модулей соединяем с 1-ым рядом. Ставим модули на длинную сторону. </a:t>
            </a:r>
            <a:r>
              <a:rPr lang="ru-RU" sz="2400" i="1" dirty="0" smtClean="0">
                <a:ea typeface="Times New Roman" pitchFamily="18" charset="0"/>
                <a:cs typeface="Times New Roman" pitchFamily="18" charset="0"/>
              </a:rPr>
              <a:t>Будьте внимательны: скрепляются хвостики соседних модулей.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i="1" dirty="0" smtClean="0">
                <a:solidFill>
                  <a:srgbClr val="C00000"/>
                </a:solidFill>
                <a:ea typeface="Calibri" pitchFamily="34" charset="0"/>
                <a:cs typeface="Times New Roman" pitchFamily="18" charset="0"/>
              </a:rPr>
              <a:t>3 ряд. </a:t>
            </a:r>
            <a:r>
              <a:rPr lang="ru-RU" sz="2400" dirty="0" smtClean="0">
                <a:ea typeface="Calibri" pitchFamily="34" charset="0"/>
                <a:cs typeface="Times New Roman" pitchFamily="18" charset="0"/>
              </a:rPr>
              <a:t>18 желтых модулей соединяем со 2-ым рядом. Ставим модули на длинную сторону. </a:t>
            </a:r>
          </a:p>
        </p:txBody>
      </p:sp>
      <p:pic>
        <p:nvPicPr>
          <p:cNvPr id="9" name="Picture 2" descr="C:\Users\Елена\Desktop\1 класс\ТРЕУГОЛЬНЫЙ МОДУЛЬ\на сайт\Рис_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3212976"/>
            <a:ext cx="3555555" cy="2664296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Прямоугольник 9"/>
          <p:cNvSpPr/>
          <p:nvPr/>
        </p:nvSpPr>
        <p:spPr>
          <a:xfrm>
            <a:off x="899592" y="5877272"/>
            <a:ext cx="73448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ea typeface="Calibri" pitchFamily="34" charset="0"/>
                <a:cs typeface="Times New Roman" pitchFamily="18" charset="0"/>
              </a:rPr>
              <a:t>Лучше сразу собирать три ряда, чтобы конструкция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i="1" dirty="0" smtClean="0">
                <a:ea typeface="Calibri" pitchFamily="34" charset="0"/>
                <a:cs typeface="Times New Roman" pitchFamily="18" charset="0"/>
              </a:rPr>
              <a:t>не разваливались в руках.</a:t>
            </a:r>
            <a:endParaRPr lang="ru-RU" sz="2200" b="1" i="1" dirty="0" smtClean="0"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Елена\Desktop\1 класс\ТРЕУГОЛЬНЫЙ МОДУЛЬ\на сайт\Рис_0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692696"/>
            <a:ext cx="4227758" cy="3168000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899592" y="183704"/>
            <a:ext cx="752432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ea typeface="Times New Roman" pitchFamily="18" charset="0"/>
                <a:cs typeface="Times New Roman" pitchFamily="18" charset="0"/>
              </a:rPr>
              <a:t>2.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Замыкаем круг 2-го ряда.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43608" y="4149080"/>
            <a:ext cx="2736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800000"/>
                </a:solidFill>
                <a:effectLst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И третьего ряда.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pic>
        <p:nvPicPr>
          <p:cNvPr id="5" name="Picture 2" descr="C:\Users\Елена\Desktop\1 класс\ТРЕУГОЛЬНЫЙ МОДУЛЬ\на сайт\Рис_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95936" y="3429000"/>
            <a:ext cx="4227758" cy="3168000"/>
          </a:xfrm>
          <a:prstGeom prst="round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43634"/>
      </a:hlink>
      <a:folHlink>
        <a:srgbClr val="CD7371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384</TotalTime>
  <Words>602</Words>
  <Application>Microsoft Office PowerPoint</Application>
  <PresentationFormat>Экран (4:3)</PresentationFormat>
  <Paragraphs>64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ASUS</cp:lastModifiedBy>
  <cp:revision>14</cp:revision>
  <dcterms:created xsi:type="dcterms:W3CDTF">2014-06-15T09:49:01Z</dcterms:created>
  <dcterms:modified xsi:type="dcterms:W3CDTF">2015-12-08T21:47:26Z</dcterms:modified>
</cp:coreProperties>
</file>