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5202-6566-4A3A-9968-16534AEB9CC9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07D6A-69EE-42BE-AB92-A5C39CE4E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7D6A-69EE-42BE-AB92-A5C39CE4E9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07D6A-69EE-42BE-AB92-A5C39CE4E9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F4741C-75E0-4EF0-AF78-A04629C318B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77CD78-F445-4295-8EF7-D38D55EAD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880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/>
              <a:t>В здоровом теле - здоровый дух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5000636"/>
          </a:xfr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1223\Desktop\27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42968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23\Desktop\f_eabc112ffb54b0c5f5c449f86d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85818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Важнейшие составляющие здорового образа жизни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8577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dirty="0" smtClean="0"/>
              <a:t>Закаливание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Личная гигиена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Двигательная активность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Психологический климат в семье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Полноценное питание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Сон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Режим дня</a:t>
            </a:r>
          </a:p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Закаливание</a:t>
            </a:r>
            <a:endParaRPr lang="ru-RU" sz="4800" b="1" dirty="0"/>
          </a:p>
        </p:txBody>
      </p:sp>
      <p:pic>
        <p:nvPicPr>
          <p:cNvPr id="2050" name="Picture 2" descr="C:\Users\1223\Desktop\0004-004-Z-a-k-a-l-i-v-a-n-i-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285860"/>
            <a:ext cx="857255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Личная</a:t>
            </a:r>
            <a:r>
              <a:rPr lang="ru-RU" b="1" dirty="0" smtClean="0"/>
              <a:t> гигиена</a:t>
            </a:r>
            <a:endParaRPr lang="ru-RU" b="1" dirty="0"/>
          </a:p>
        </p:txBody>
      </p:sp>
      <p:pic>
        <p:nvPicPr>
          <p:cNvPr id="3074" name="Picture 2" descr="C:\Users\1223\Desktop\2495934-5f3969a2f9c537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CE69"/>
              </a:clrFrom>
              <a:clrTo>
                <a:srgbClr val="00CE69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158" y="1357298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Движение-это жизнь</a:t>
            </a:r>
            <a:endParaRPr lang="ru-RU" sz="4800" b="1" dirty="0"/>
          </a:p>
        </p:txBody>
      </p:sp>
      <p:pic>
        <p:nvPicPr>
          <p:cNvPr id="5122" name="Picture 2" descr="C:\Users\1223\Desktop\Igry_na_svegem_vozduh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85860"/>
            <a:ext cx="2786082" cy="2071702"/>
          </a:xfrm>
          <a:prstGeom prst="cloud">
            <a:avLst/>
          </a:prstGeom>
          <a:noFill/>
        </p:spPr>
      </p:pic>
      <p:pic>
        <p:nvPicPr>
          <p:cNvPr id="5123" name="Picture 3" descr="C:\Users\1223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714644" cy="2026467"/>
          </a:xfrm>
          <a:prstGeom prst="cloud">
            <a:avLst/>
          </a:prstGeom>
          <a:noFill/>
        </p:spPr>
      </p:pic>
      <p:pic>
        <p:nvPicPr>
          <p:cNvPr id="5124" name="Picture 4" descr="C:\Users\1223\Desktop\643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14818"/>
            <a:ext cx="3000396" cy="2386011"/>
          </a:xfrm>
          <a:prstGeom prst="cloud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57950" y="1714488"/>
            <a:ext cx="2000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Дети – это жизнь, жизнь – это движение. Позволяйте вашим детям больше двигаться!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Психологический климат в семье</a:t>
            </a:r>
            <a:endParaRPr lang="ru-RU" sz="4800" dirty="0"/>
          </a:p>
        </p:txBody>
      </p:sp>
      <p:pic>
        <p:nvPicPr>
          <p:cNvPr id="6146" name="Picture 2" descr="C:\Users\1223\Desktop\0009-005-Vozrast-ot-3-do-10-let-schitaetsja-aktivnym-naibolee-blagoprijatnym-dl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071702" cy="1785950"/>
          </a:xfrm>
          <a:prstGeom prst="heart">
            <a:avLst/>
          </a:prstGeom>
          <a:noFill/>
        </p:spPr>
      </p:pic>
      <p:pic>
        <p:nvPicPr>
          <p:cNvPr id="6147" name="Picture 3" descr="C:\Users\1223\Desktop\22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2508252" cy="1979615"/>
          </a:xfrm>
          <a:prstGeom prst="heart">
            <a:avLst/>
          </a:prstGeom>
          <a:noFill/>
        </p:spPr>
      </p:pic>
      <p:pic>
        <p:nvPicPr>
          <p:cNvPr id="6148" name="Picture 4" descr="C:\Users\1223\Desktop\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2214578" cy="2281244"/>
          </a:xfrm>
          <a:prstGeom prst="hear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Окружите ребенка Любовью, пониманием, одобрением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они также нужны маленькому человечку для здоровья как воздух и солнечный свет! Говорят: в здоровом теле - здоровый дух. Так же и наоборот - при здоровом духе будет здоровое тело. Так укрепляйте же дух своего малыша ласками, добрыми словами и телесным теплом.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929190" y="1812980"/>
            <a:ext cx="4214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Окружите ребенка Любовью, пониманием, одобрением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они также нужны маленькому человечку для здоровья как воздух и солнечный свет! Говорят: в здоровом теле - здоровый дух. Так же и наоборот - при здоровом духе будет здоровое тело. Так укрепляйте же дух своего малыша ласками, добрыми словами и телесным теплом.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Полноценное питание</a:t>
            </a:r>
            <a:endParaRPr lang="ru-RU" dirty="0"/>
          </a:p>
        </p:txBody>
      </p:sp>
      <p:pic>
        <p:nvPicPr>
          <p:cNvPr id="1026" name="Picture 2" descr="C:\Users\1223\Desktop\piramid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143404" cy="35718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714488"/>
            <a:ext cx="3214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полноценного развития всех органов и систем растущего организма ребенку необходимо рациональное питание. 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Сон</a:t>
            </a:r>
            <a:endParaRPr lang="ru-RU" sz="4800" dirty="0"/>
          </a:p>
        </p:txBody>
      </p:sp>
      <p:pic>
        <p:nvPicPr>
          <p:cNvPr id="2050" name="Picture 2" descr="C:\Users\1223\Desktop\Sleeping-Ba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000364" cy="2235200"/>
          </a:xfrm>
          <a:prstGeom prst="star7">
            <a:avLst/>
          </a:prstGeom>
          <a:noFill/>
        </p:spPr>
      </p:pic>
      <p:pic>
        <p:nvPicPr>
          <p:cNvPr id="2051" name="Picture 3" descr="C:\Users\1223\Desktop\1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43380"/>
            <a:ext cx="2857520" cy="2212968"/>
          </a:xfrm>
          <a:prstGeom prst="star7">
            <a:avLst/>
          </a:prstGeom>
          <a:noFill/>
        </p:spPr>
      </p:pic>
      <p:pic>
        <p:nvPicPr>
          <p:cNvPr id="2052" name="Picture 4" descr="C:\Users\1223\Desktop\12dsfjdkf-d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736"/>
            <a:ext cx="2428892" cy="2114554"/>
          </a:xfrm>
          <a:prstGeom prst="star7">
            <a:avLst/>
          </a:prstGeom>
          <a:noFill/>
        </p:spPr>
      </p:pic>
      <p:pic>
        <p:nvPicPr>
          <p:cNvPr id="2053" name="Picture 5" descr="C:\Users\1223\Desktop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2820093" cy="2147891"/>
          </a:xfrm>
          <a:prstGeom prst="star7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2285992"/>
            <a:ext cx="3071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Сон крайне </a:t>
            </a:r>
            <a:r>
              <a:rPr lang="ru-RU" sz="3200" dirty="0" smtClean="0"/>
              <a:t>важен для физического и эмоционального развития.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223\Desktop\438691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85992"/>
            <a:ext cx="6286544" cy="4143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144000" cy="135732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Правильный </a:t>
            </a:r>
            <a:r>
              <a:rPr lang="ru-RU" sz="3100" i="1" dirty="0" smtClean="0"/>
              <a:t>режим</a:t>
            </a:r>
            <a:r>
              <a:rPr lang="ru-RU" sz="3100" b="0" dirty="0" smtClean="0"/>
              <a:t> - </a:t>
            </a: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3100" b="0" dirty="0" smtClean="0"/>
              <a:t>основа </a:t>
            </a:r>
            <a:r>
              <a:rPr lang="ru-RU" sz="3100" b="0" dirty="0" smtClean="0"/>
              <a:t>жизни ребенка, главное условие сохранения его здоровья</a:t>
            </a:r>
            <a:r>
              <a:rPr lang="ru-RU" sz="3200" b="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196</Words>
  <Application>Microsoft Office PowerPoint</Application>
  <PresentationFormat>Экран (4:3)</PresentationFormat>
  <Paragraphs>25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В здоровом теле - здоровый дух</vt:lpstr>
      <vt:lpstr>Важнейшие составляющие здорового образа жизни</vt:lpstr>
      <vt:lpstr>Закаливание</vt:lpstr>
      <vt:lpstr>Личная гигиена</vt:lpstr>
      <vt:lpstr>Движение-это жизнь</vt:lpstr>
      <vt:lpstr>Психологический климат в семье</vt:lpstr>
      <vt:lpstr>Полноценное питание</vt:lpstr>
      <vt:lpstr>Сон</vt:lpstr>
      <vt:lpstr>Правильный режим -   основа жизни ребенка, главное условие сохранения его здоровья.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 - здоровый дух</dc:title>
  <dc:creator>1223</dc:creator>
  <cp:lastModifiedBy>1223</cp:lastModifiedBy>
  <cp:revision>15</cp:revision>
  <dcterms:created xsi:type="dcterms:W3CDTF">2015-11-27T07:01:08Z</dcterms:created>
  <dcterms:modified xsi:type="dcterms:W3CDTF">2015-11-27T08:54:32Z</dcterms:modified>
</cp:coreProperties>
</file>