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5" r:id="rId16"/>
    <p:sldId id="283" r:id="rId17"/>
    <p:sldId id="276" r:id="rId18"/>
    <p:sldId id="274" r:id="rId19"/>
    <p:sldId id="277" r:id="rId20"/>
    <p:sldId id="284" r:id="rId21"/>
    <p:sldId id="278" r:id="rId22"/>
    <p:sldId id="285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FC7968-6AED-4A7F-90D1-866467CCA3A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DD4C55-D2D5-4751-B5CC-6E77CCC29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22D61-5D70-48FC-A50B-DB19E79E2D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0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9284-A420-45FA-BC2C-A6ECC6CA5D2A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0B58-81D9-4040-B45F-4E8154380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EAEE-D47B-4A65-9AA5-26CC2C6D44D8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9977-EA39-4B8E-8A1A-E97508FD5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C8A53-585C-4F3B-AA7B-970509A7EDBB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2B7E-FFC4-488C-A957-F2A337E7F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66FF-FC50-459A-81D5-8CEFDED98792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C0A2-57DA-455B-8D7B-CA2E7A48A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EE06-63D2-4B2A-9161-1E882F9198D4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ECDF-D28D-489C-8D09-12E877E3E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92F2-EC55-403B-B328-20987FDF9EA1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C4CC-98A6-44ED-88A0-FBE07033B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E76E-8563-43DA-877F-AD711F5DA377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484A-E499-4B51-A3C6-CEE80A0B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940D5-C8ED-4E4E-A458-70F5AEADD4CE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B0C4-F9FA-42B3-95E2-75630DD04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A9CC-E9E8-4706-A7B6-AE29F57BF824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6725-9CCE-47B3-8090-528946FE1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B36F-5214-4916-AD88-E59FA46F172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B38D-BB04-4E0D-A8AB-7240B8CE4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C01E-029D-4C1D-8615-8F78456C5A1F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4E5C-CB6A-404B-B20F-3BA7D5D27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91B52E-3843-46CD-8891-58E4B8FD5A2B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F21CFE-273D-447B-A6A4-94F707BA0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99;&#1081;%20&#1091;&#1088;&#1086;&#1082;\&#1074;&#1072;&#1083;&#1100;&#1089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99;&#1081;%20&#1091;&#1088;&#1086;&#1082;\5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99;&#1081;%20&#1091;&#1088;&#1086;&#1082;\&#1090;&#1072;&#1085;&#1103;.MP3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99;&#1081;%20&#1091;&#1088;&#1086;&#1082;\&#1083;&#1077;&#1074;&#1080;&#1090;&#1072;&#1085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99;&#1081;%20&#1091;&#1088;&#1086;&#1082;\6.mp3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99;&#1081;%20&#1091;&#1088;&#1086;&#1082;\&#1055;&#1077;&#1088;&#1074;&#1099;&#1084;_&#1076;&#1077;&#1083;&#1086;&#1084;_&#1089;&#1072;&#1084;&#1086;&#1083;&#1105;&#1090;&#1099;_&#1085;&#1091;_&#1072;_&#1076;&#1077;&#1074;&#1091;&#1096;&#1082;&#1080;_&#1087;&#1086;&#1090;&#1086;&#1084;.mp3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&#1056;&#1072;&#1073;&#1086;&#1095;&#1080;&#1081;%20&#1089;&#1090;&#1086;&#1083;\&#1086;&#1090;&#1082;&#1088;&#1099;&#1090;&#1099;&#1081;%20&#1091;&#1088;&#1086;&#1082;\2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99;&#1081;%20&#1091;&#1088;&#1086;&#1082;\iosif_kobzon_-_zhuravli_(zaycev.net)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500063" y="928688"/>
            <a:ext cx="8143875" cy="1470025"/>
          </a:xfrm>
        </p:spPr>
        <p:txBody>
          <a:bodyPr/>
          <a:lstStyle/>
          <a:p>
            <a:r>
              <a:rPr lang="ru-RU" sz="4800" b="1" dirty="0" smtClean="0">
                <a:latin typeface="Cambria" pitchFamily="18" charset="0"/>
              </a:rPr>
              <a:t>Победа в сердце каждого</a:t>
            </a:r>
            <a:r>
              <a:rPr lang="ru-RU" sz="4800" b="1" dirty="0" smtClean="0">
                <a:latin typeface="Segoe Print" pitchFamily="2" charset="0"/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3574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Cambria" pitchFamily="18" charset="0"/>
              </a:rPr>
              <a:t>Никто не забыт,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Cambria" pitchFamily="18" charset="0"/>
              </a:rPr>
              <a:t>ничто не забыто…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14339" name="Picture 2" descr="I:\Дети военной поры\pi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716338"/>
            <a:ext cx="54546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3608" y="5606008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ambria" pitchFamily="18" charset="0"/>
              </a:rPr>
              <a:t>Марат </a:t>
            </a:r>
            <a:r>
              <a:rPr lang="ru-RU" sz="2800" dirty="0" err="1" smtClean="0">
                <a:latin typeface="Cambria" pitchFamily="18" charset="0"/>
              </a:rPr>
              <a:t>Казей</a:t>
            </a:r>
            <a:r>
              <a:rPr lang="ru-RU" sz="2800" dirty="0" smtClean="0">
                <a:latin typeface="Cambria" pitchFamily="18" charset="0"/>
              </a:rPr>
              <a:t>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(15 лет)</a:t>
            </a:r>
          </a:p>
        </p:txBody>
      </p:sp>
      <p:sp>
        <p:nvSpPr>
          <p:cNvPr id="2662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atin typeface="Cambria" pitchFamily="18" charset="0"/>
              </a:rPr>
              <a:t>погиб в мае 1944 года в бою с фашистами в Белоруссии.</a:t>
            </a:r>
          </a:p>
          <a:p>
            <a:r>
              <a:rPr lang="ru-RU" sz="2400" dirty="0" smtClean="0">
                <a:latin typeface="Cambria" pitchFamily="18" charset="0"/>
              </a:rPr>
              <a:t> Награждён орденом Ленина, орденом Отечественной войны 1-й степени, медалями "За отвагу" и "За боевые заслуги".</a:t>
            </a:r>
          </a:p>
        </p:txBody>
      </p:sp>
      <p:pic>
        <p:nvPicPr>
          <p:cNvPr id="26627" name="Picture 1" descr="C:\Users\Admin\Desktop\НАСТЯ\Дети военной поры\accbbfe29cb6354d6e8d696fd31f6b3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94125" y="273050"/>
            <a:ext cx="467360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ambria" pitchFamily="18" charset="0"/>
              </a:rPr>
              <a:t>Лёня Голиков (17 лет)</a:t>
            </a:r>
          </a:p>
        </p:txBody>
      </p:sp>
      <p:sp>
        <p:nvSpPr>
          <p:cNvPr id="27650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latin typeface="Segoe Script" pitchFamily="34" charset="0"/>
            </a:endParaRPr>
          </a:p>
          <a:p>
            <a:endParaRPr lang="ru-RU" dirty="0" smtClean="0">
              <a:latin typeface="Segoe Script" pitchFamily="34" charset="0"/>
            </a:endParaRPr>
          </a:p>
          <a:p>
            <a:r>
              <a:rPr lang="ru-RU" sz="2400" dirty="0" smtClean="0">
                <a:latin typeface="Cambria" pitchFamily="18" charset="0"/>
              </a:rPr>
              <a:t>погиб под селом Острая Лука зимой 1943 года.</a:t>
            </a:r>
          </a:p>
          <a:p>
            <a:r>
              <a:rPr lang="ru-RU" sz="2400" dirty="0" smtClean="0">
                <a:latin typeface="Cambria" pitchFamily="18" charset="0"/>
              </a:rPr>
              <a:t>Звание Героя он получил посмертно.</a:t>
            </a:r>
          </a:p>
        </p:txBody>
      </p:sp>
      <p:pic>
        <p:nvPicPr>
          <p:cNvPr id="27651" name="Picture 1" descr="C:\Users\Admin\Desktop\НАСТЯ\Дети военной поры\20 голиков леня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360363"/>
            <a:ext cx="5111750" cy="5678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4313" y="1700808"/>
            <a:ext cx="8643937" cy="144244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Segoe Print" pitchFamily="2" charset="0"/>
              </a:rPr>
              <a:t>	</a:t>
            </a:r>
            <a:endParaRPr lang="ru-RU" b="1" dirty="0" smtClean="0">
              <a:latin typeface="Segoe Print" pitchFamily="2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>
                <a:latin typeface="Cambria" pitchFamily="18" charset="0"/>
              </a:rPr>
              <a:t>« Мы никогда не победим русских, потому что даже дети у них сражаются и погибают как герои» </a:t>
            </a:r>
            <a:r>
              <a:rPr lang="ru-RU" dirty="0" smtClean="0">
                <a:latin typeface="Segoe Print" pitchFamily="2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6" name="Picture 2" descr="http://tzem.info/img/photo/full/ydymu6c258j2xhmo4z7mpp9ezz0riy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071813"/>
            <a:ext cx="4735513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7"/>
          <p:cNvSpPr>
            <a:spLocks noChangeArrowheads="1"/>
          </p:cNvSpPr>
          <p:nvPr/>
        </p:nvSpPr>
        <p:spPr bwMode="auto">
          <a:xfrm>
            <a:off x="928688" y="500063"/>
            <a:ext cx="71564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Cambria" pitchFamily="18" charset="0"/>
              </a:rPr>
              <a:t>О подвиге юного героя из села на </a:t>
            </a:r>
            <a:r>
              <a:rPr lang="ru-RU" sz="2800" b="1" dirty="0" err="1">
                <a:solidFill>
                  <a:srgbClr val="000000"/>
                </a:solidFill>
                <a:latin typeface="Cambria" pitchFamily="18" charset="0"/>
              </a:rPr>
              <a:t>Брянщине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</a:rPr>
              <a:t> записал в своём дневнике немецкий солдат: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1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Будни тыла…</a:t>
            </a:r>
          </a:p>
        </p:txBody>
      </p:sp>
      <p:pic>
        <p:nvPicPr>
          <p:cNvPr id="32770" name="Picture 2" descr="C:\Users\Admin\Desktop\НАСТЯ\Дети военной поры\0_93eed_e85adcf0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714500"/>
            <a:ext cx="3960813" cy="2970213"/>
          </a:xfrm>
        </p:spPr>
      </p:pic>
      <p:pic>
        <p:nvPicPr>
          <p:cNvPr id="32771" name="Picture 3" descr="C:\Users\Admin\Desktop\НАСТЯ\Дети военной поры\a36e3fa279b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428875"/>
            <a:ext cx="4038600" cy="3027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Что для них Родина?</a:t>
            </a:r>
          </a:p>
        </p:txBody>
      </p:sp>
      <p:pic>
        <p:nvPicPr>
          <p:cNvPr id="33794" name="Picture 2" descr="C:\Users\Admin\Desktop\НАСТЯ\Дети военной поры\0c084a42b59a484613e22b3b4fd76dd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428750"/>
            <a:ext cx="3786188" cy="2312988"/>
          </a:xfrm>
        </p:spPr>
      </p:pic>
      <p:pic>
        <p:nvPicPr>
          <p:cNvPr id="33795" name="Picture 3" descr="C:\Users\Admin\Desktop\НАСТЯ\Дети военной поры\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643063"/>
            <a:ext cx="31575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Users\Admin\Desktop\НАСТЯ\Дети военной поры\war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786188"/>
            <a:ext cx="38338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Блокада Ленин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268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latin typeface="Cambria" pitchFamily="18" charset="0"/>
              </a:rPr>
              <a:t>Ленинград </a:t>
            </a:r>
            <a:endParaRPr lang="ru-RU" sz="6700" b="1" dirty="0">
              <a:latin typeface="Cambr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266382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latin typeface="Cambria" pitchFamily="18" charset="0"/>
              </a:rPr>
              <a:t>С сентября </a:t>
            </a:r>
            <a:r>
              <a:rPr lang="ru-RU" sz="4800" b="1" dirty="0" smtClean="0">
                <a:latin typeface="Cambria" pitchFamily="18" charset="0"/>
              </a:rPr>
              <a:t>1941</a:t>
            </a:r>
            <a:r>
              <a:rPr lang="ru-RU" sz="4800" dirty="0" smtClean="0">
                <a:latin typeface="Cambria" pitchFamily="18" charset="0"/>
              </a:rPr>
              <a:t> года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latin typeface="Cambria" pitchFamily="18" charset="0"/>
              </a:rPr>
              <a:t>по январь </a:t>
            </a:r>
            <a:r>
              <a:rPr lang="ru-RU" sz="4800" b="1" dirty="0" smtClean="0">
                <a:latin typeface="Cambria" pitchFamily="18" charset="0"/>
              </a:rPr>
              <a:t>1944</a:t>
            </a:r>
            <a:r>
              <a:rPr lang="ru-RU" sz="4800" dirty="0" smtClean="0">
                <a:latin typeface="Cambria" pitchFamily="18" charset="0"/>
              </a:rPr>
              <a:t> года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latin typeface="Cambria" pitchFamily="18" charset="0"/>
              </a:rPr>
              <a:t>900 дней и ночей </a:t>
            </a:r>
            <a:endParaRPr lang="ru-RU" sz="5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Cambria" pitchFamily="18" charset="0"/>
              </a:rPr>
              <a:t>Участница прорыва блокады Ленинграда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35842" name="Picture 2" descr="F:\Дети военной поры\lPSxjFgtg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1268413"/>
            <a:ext cx="7685087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ambria" pitchFamily="18" charset="0"/>
              </a:rPr>
              <a:t>Таня Савичева (11 лет)</a:t>
            </a:r>
          </a:p>
        </p:txBody>
      </p:sp>
      <p:sp>
        <p:nvSpPr>
          <p:cNvPr id="3686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422400"/>
          </a:xfrm>
        </p:spPr>
        <p:txBody>
          <a:bodyPr/>
          <a:lstStyle/>
          <a:p>
            <a:endParaRPr lang="ru-RU" sz="2000" dirty="0" smtClean="0">
              <a:latin typeface="Segoe Script" pitchFamily="34" charset="0"/>
            </a:endParaRPr>
          </a:p>
          <a:p>
            <a:r>
              <a:rPr lang="ru-RU" sz="2400" dirty="0" smtClean="0">
                <a:latin typeface="Cambria" pitchFamily="18" charset="0"/>
              </a:rPr>
              <a:t>Всего 9 коротких записей…</a:t>
            </a:r>
          </a:p>
        </p:txBody>
      </p:sp>
      <p:pic>
        <p:nvPicPr>
          <p:cNvPr id="36868" name="Picture 2" descr="http://www.lexicon555.com/voina2/image/voina%20photo%20big/savich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28625"/>
            <a:ext cx="47148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та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021288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Cambria" pitchFamily="18" charset="0"/>
              </a:rPr>
              <a:t>Дневник Тани Савичевой</a:t>
            </a:r>
          </a:p>
        </p:txBody>
      </p:sp>
      <p:pic>
        <p:nvPicPr>
          <p:cNvPr id="37890" name="Picture 2" descr="C:\Users\Admin\Desktop\НАСТЯ\Дети военной поры\2178ac5f-c6ce-455d-b118-d36307414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646238"/>
            <a:ext cx="6988175" cy="442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mbria" pitchFamily="18" charset="0"/>
              </a:rPr>
              <a:t>Памятник детям блокадного Ленинграда</a:t>
            </a:r>
          </a:p>
        </p:txBody>
      </p:sp>
      <p:pic>
        <p:nvPicPr>
          <p:cNvPr id="38914" name="Picture 2" descr="C:\Users\Admin\Desktop\НАСТЯ\Дети военной поры\victory_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6850" y="1600200"/>
            <a:ext cx="3779838" cy="5038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\Desktop\НАСТЯ\Дети военной поры\voi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3125" y="357188"/>
            <a:ext cx="7270750" cy="5768975"/>
          </a:xfrm>
        </p:spPr>
      </p:pic>
      <p:pic>
        <p:nvPicPr>
          <p:cNvPr id="4" name="леви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9 мая - праздник Победы! . - Хозяйка д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2051050" y="3500438"/>
            <a:ext cx="7437438" cy="39497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Cambria" pitchFamily="18" charset="0"/>
              </a:rPr>
              <a:t>27 миллионов</a:t>
            </a:r>
          </a:p>
          <a:p>
            <a:pPr algn="ctr">
              <a:buFont typeface="Arial" charset="0"/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Cambria" pitchFamily="18" charset="0"/>
              </a:rPr>
              <a:t>38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http://www.yeisk.info/images/articles-main-imgs/cve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Минута молчания</a:t>
            </a:r>
          </a:p>
        </p:txBody>
      </p:sp>
      <p:pic>
        <p:nvPicPr>
          <p:cNvPr id="8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Что значит для мира 9 м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smtClean="0">
                <a:latin typeface="Cambria" pitchFamily="18" charset="0"/>
              </a:rPr>
              <a:t>1 мая 1945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Cambria" pitchFamily="18" charset="0"/>
              </a:rPr>
              <a:t>Авиаторы на защите Родины</a:t>
            </a:r>
          </a:p>
        </p:txBody>
      </p:sp>
      <p:pic>
        <p:nvPicPr>
          <p:cNvPr id="46082" name="Picture 2" descr="Нормандия - Неман&quot; Военная ис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77311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рвым_делом_самолёты_ну_а_девушки_потом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88913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0" name="Picture 2" descr="70-летие Победы в 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838"/>
            <a:ext cx="8208963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Cambria" pitchFamily="18" charset="0"/>
              </a:rPr>
              <a:t>22 июня 1941 </a:t>
            </a:r>
            <a:r>
              <a:rPr lang="ru-RU" sz="3600" dirty="0" smtClean="0">
                <a:latin typeface="Cambria" pitchFamily="18" charset="0"/>
              </a:rPr>
              <a:t>года началась война</a:t>
            </a:r>
          </a:p>
        </p:txBody>
      </p:sp>
      <p:pic>
        <p:nvPicPr>
          <p:cNvPr id="4" name="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82073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Уходили, чтобы не вернуться…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20482" name="Picture 2" descr="C:\Users\Admin\Desktop\НАСТЯ\Дети военной поры\0a10c24b86d8448aec0d784426668e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7913"/>
            <a:ext cx="4038600" cy="3030537"/>
          </a:xfrm>
        </p:spPr>
      </p:pic>
      <p:pic>
        <p:nvPicPr>
          <p:cNvPr id="20483" name="Picture 3" descr="C:\Users\Admin\Desktop\НАСТЯ\Дети военной поры\0c104f86f7d11c9a9cff2f854d7cdaa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785938"/>
            <a:ext cx="4038600" cy="303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Cambria" pitchFamily="18" charset="0"/>
              </a:rPr>
              <a:t>Дети на войне</a:t>
            </a:r>
          </a:p>
        </p:txBody>
      </p:sp>
      <p:sp>
        <p:nvSpPr>
          <p:cNvPr id="21506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latin typeface="Segoe Script" pitchFamily="34" charset="0"/>
            </a:endParaRPr>
          </a:p>
          <a:p>
            <a:endParaRPr lang="ru-RU" dirty="0" smtClean="0">
              <a:latin typeface="Segoe Script" pitchFamily="34" charset="0"/>
            </a:endParaRPr>
          </a:p>
          <a:p>
            <a:r>
              <a:rPr lang="ru-RU" sz="2800" dirty="0" smtClean="0">
                <a:latin typeface="Cambria" pitchFamily="18" charset="0"/>
              </a:rPr>
              <a:t>Уже в 10-14 лет дети старались ни в чем не уступать взрослым, даже, рискуя своей жизнью…</a:t>
            </a:r>
          </a:p>
        </p:txBody>
      </p:sp>
      <p:pic>
        <p:nvPicPr>
          <p:cNvPr id="21507" name="Picture 2" descr="C:\Users\Admin\Desktop\НАСТЯ\Дети военной поры\F10116AC-F02E-D010-93ED-8313CB9881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atin typeface="Cambria" pitchFamily="18" charset="0"/>
              </a:rPr>
              <a:t>Патриоты, отдавшие свои жизни за счастье во всем мире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4" name="iosif_kobzon_-_zhuravl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Cambria" pitchFamily="18" charset="0"/>
              </a:rPr>
              <a:t>Валя Котик (14 лет)</a:t>
            </a:r>
          </a:p>
        </p:txBody>
      </p:sp>
      <p:sp>
        <p:nvSpPr>
          <p:cNvPr id="2355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1600" dirty="0" smtClean="0">
              <a:latin typeface="Segoe Script" pitchFamily="34" charset="0"/>
            </a:endParaRPr>
          </a:p>
          <a:p>
            <a:r>
              <a:rPr lang="ru-RU" sz="1800" dirty="0" smtClean="0">
                <a:latin typeface="Cambria" pitchFamily="18" charset="0"/>
              </a:rPr>
              <a:t>Родился 11 февраля 1930 года на Украине в крестьянской семье.</a:t>
            </a:r>
          </a:p>
          <a:p>
            <a:r>
              <a:rPr lang="ru-RU" sz="1800" dirty="0" smtClean="0">
                <a:latin typeface="Cambria" pitchFamily="18" charset="0"/>
              </a:rPr>
              <a:t>На начало войны он только перешёл в шестой класс, но с первых дней начал бороться с оккупантами.</a:t>
            </a:r>
          </a:p>
          <a:p>
            <a:r>
              <a:rPr lang="ru-RU" sz="1800" dirty="0" smtClean="0">
                <a:latin typeface="Cambria" pitchFamily="18" charset="0"/>
              </a:rPr>
              <a:t>Погиб при охране склада с боеприпасами в 1944 году. </a:t>
            </a:r>
          </a:p>
          <a:p>
            <a:r>
              <a:rPr lang="ru-RU" sz="1800" dirty="0" smtClean="0">
                <a:latin typeface="Cambria" pitchFamily="18" charset="0"/>
              </a:rPr>
              <a:t>В 1958 году Вале посмертно присвоено звание Героя Советского Союза. </a:t>
            </a:r>
          </a:p>
          <a:p>
            <a:endParaRPr lang="ru-RU" sz="1800" dirty="0" smtClean="0">
              <a:latin typeface="Cambria" pitchFamily="18" charset="0"/>
            </a:endParaRPr>
          </a:p>
        </p:txBody>
      </p:sp>
      <p:pic>
        <p:nvPicPr>
          <p:cNvPr id="23555" name="Picture 2" descr="C:\Users\Admin\Desktop\НАСТЯ\Дети военной поры\64166158_1284806548_ValaKoty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7988" y="857250"/>
            <a:ext cx="3967162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Володя Дубинин </a:t>
            </a:r>
            <a:br>
              <a:rPr lang="ru-RU" sz="2800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(15 лет)</a:t>
            </a:r>
            <a:endParaRPr lang="ru-RU" sz="2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4578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Segoe Script" pitchFamily="34" charset="0"/>
            </a:endParaRPr>
          </a:p>
          <a:p>
            <a:r>
              <a:rPr lang="ru-RU" sz="2400" dirty="0" smtClean="0">
                <a:latin typeface="Cambria" pitchFamily="18" charset="0"/>
              </a:rPr>
              <a:t>Погиб в 1942 году в Керчи, помогая саперам расчистить заминированные поля. </a:t>
            </a:r>
          </a:p>
        </p:txBody>
      </p:sp>
      <p:pic>
        <p:nvPicPr>
          <p:cNvPr id="24579" name="Picture 1" descr="C:\Users\Admin\Desktop\НАСТЯ\Дети военной поры\0010-012-Vasja-Korob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5" y="447675"/>
            <a:ext cx="4143375" cy="573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ambria" pitchFamily="18" charset="0"/>
              </a:rPr>
              <a:t>Зина Портнова (17 лет)</a:t>
            </a:r>
          </a:p>
        </p:txBody>
      </p:sp>
      <p:sp>
        <p:nvSpPr>
          <p:cNvPr id="25602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1800" dirty="0" smtClean="0">
              <a:latin typeface="Segoe Print" pitchFamily="2" charset="0"/>
            </a:endParaRPr>
          </a:p>
          <a:p>
            <a:r>
              <a:rPr lang="ru-RU" sz="2400" dirty="0" smtClean="0">
                <a:latin typeface="Cambria" pitchFamily="18" charset="0"/>
              </a:rPr>
              <a:t>расстреляна фашистами осенью 1943 года в Полоцке.</a:t>
            </a:r>
          </a:p>
          <a:p>
            <a:r>
              <a:rPr lang="ru-RU" sz="2400" dirty="0" smtClean="0">
                <a:latin typeface="Cambria" pitchFamily="18" charset="0"/>
              </a:rPr>
              <a:t>Зине Портновой посмертно присвоили звание Героя Советского Союза.</a:t>
            </a:r>
          </a:p>
          <a:p>
            <a:endParaRPr lang="ru-RU" sz="2400" dirty="0" smtClean="0">
              <a:latin typeface="Cambria" pitchFamily="18" charset="0"/>
            </a:endParaRPr>
          </a:p>
        </p:txBody>
      </p:sp>
      <p:pic>
        <p:nvPicPr>
          <p:cNvPr id="25603" name="Picture 1" descr="C:\Users\Admin\Desktop\НАСТЯ\Дети военной поры\4lEP6WH-lY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785813"/>
            <a:ext cx="3571875" cy="4757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259</Words>
  <Application>Microsoft Office PowerPoint</Application>
  <PresentationFormat>Экран (4:3)</PresentationFormat>
  <Paragraphs>53</Paragraphs>
  <Slides>24</Slides>
  <Notes>1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Segoe Print</vt:lpstr>
      <vt:lpstr>Segoe Script</vt:lpstr>
      <vt:lpstr>Times New Roman</vt:lpstr>
      <vt:lpstr>Тема Office</vt:lpstr>
      <vt:lpstr>Победа в сердце каждого!</vt:lpstr>
      <vt:lpstr>Презентация PowerPoint</vt:lpstr>
      <vt:lpstr>22 июня 1941 года началась война</vt:lpstr>
      <vt:lpstr>Уходили, чтобы не вернуться…</vt:lpstr>
      <vt:lpstr>Дети на войне</vt:lpstr>
      <vt:lpstr>Патриоты, отдавшие свои жизни за счастье во всем мире</vt:lpstr>
      <vt:lpstr>Валя Котик (14 лет)</vt:lpstr>
      <vt:lpstr>Володя Дубинин  (15 лет)</vt:lpstr>
      <vt:lpstr>Зина Портнова (17 лет)</vt:lpstr>
      <vt:lpstr>Марат Казей  (15 лет)</vt:lpstr>
      <vt:lpstr>Лёня Голиков (17 лет)</vt:lpstr>
      <vt:lpstr>Презентация PowerPoint</vt:lpstr>
      <vt:lpstr>Будни тыла…</vt:lpstr>
      <vt:lpstr>Что для них Родина?</vt:lpstr>
      <vt:lpstr> Ленинград </vt:lpstr>
      <vt:lpstr>Участница прорыва блокады Ленинграда</vt:lpstr>
      <vt:lpstr>Таня Савичева (11 лет)</vt:lpstr>
      <vt:lpstr>Дневник Тани Савичевой</vt:lpstr>
      <vt:lpstr>Памятник детям блокадного Ленинграда</vt:lpstr>
      <vt:lpstr>Презентация PowerPoint</vt:lpstr>
      <vt:lpstr>Минута молчания</vt:lpstr>
      <vt:lpstr>1 мая 1945 год</vt:lpstr>
      <vt:lpstr>Авиаторы на защите Родины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военной поры</dc:title>
  <dc:creator>Admin</dc:creator>
  <cp:lastModifiedBy>sony</cp:lastModifiedBy>
  <cp:revision>47</cp:revision>
  <dcterms:created xsi:type="dcterms:W3CDTF">2014-05-06T18:11:40Z</dcterms:created>
  <dcterms:modified xsi:type="dcterms:W3CDTF">2015-11-20T07:55:59Z</dcterms:modified>
</cp:coreProperties>
</file>