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92B76-D43B-4627-A922-66714ECDD6F5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27F0-FFBD-445B-86AE-E7D155CE4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AED9-898E-4A5B-AC25-4F87CB2E1211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8EDA-67E0-4B24-8043-9A0BF389E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CF883-A8AB-47FD-AE70-7903D31C2E21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EF973-9D24-448F-9ECE-1D961DEF2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DDBE-D0EA-4F71-B8BF-B83160F9CA19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129D-6DD5-431E-A214-8FD5236F6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1305-C906-49BC-97CF-3AA4E94D6D45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FAE9-2472-4699-BB21-EFB0A3271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5888-611A-4211-A2D0-8799E47EEB11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8A59-6D6B-4080-B22E-50AA3E7C1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97D1-D794-4732-A8C7-14245CE84E25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3D6A-E072-47BC-A05A-166D06835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2F805-FE13-43A0-AF7A-2B17F6FBB39C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2060D-A8D9-4BEF-A2AA-2A3922C80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B443-B81F-45AD-9EBB-BFCE406959A4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B39F-A4C9-4D38-8258-C1F3AED61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B7D7-55D8-4F3E-843B-B65EDE836427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9049-C8C4-4ACC-A527-1C5B17EAF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7985-F1F5-47F0-8476-7FA95A9369A0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A5BF-F9E4-4F63-90C3-6EAFC1D42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0A667C-735F-4B10-AB9E-A0DCB86690BB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E92B37-947D-494C-B307-A2767D4E5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571625" y="2571750"/>
            <a:ext cx="64293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ТРАДИЦИОННАЯ НАРОДНАЯ КУКЛА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нянка.gif"/>
          <p:cNvPicPr>
            <a:picLocks noChangeAspect="1"/>
          </p:cNvPicPr>
          <p:nvPr/>
        </p:nvPicPr>
        <p:blipFill>
          <a:blip r:embed="rId3"/>
          <a:srcRect l="14706" r="19117" b="7031"/>
          <a:stretch>
            <a:fillRect/>
          </a:stretch>
        </p:blipFill>
        <p:spPr>
          <a:xfrm>
            <a:off x="285750" y="1928813"/>
            <a:ext cx="3448050" cy="421481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 descr="веснянка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928813"/>
            <a:ext cx="4979987" cy="4232275"/>
          </a:xfrm>
          <a:prstGeom prst="rect">
            <a:avLst/>
          </a:prstGeom>
          <a:noFill/>
          <a:ln w="28575">
            <a:solidFill>
              <a:srgbClr val="953735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813" y="428625"/>
            <a:ext cx="74295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ВЕСНЯНКА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88" y="428625"/>
            <a:ext cx="750093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МАЛЫШОК - ГОЛЫШОК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малышок голыш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571875"/>
            <a:ext cx="6286500" cy="3086100"/>
          </a:xfrm>
          <a:prstGeom prst="rect">
            <a:avLst/>
          </a:prstGeom>
          <a:noFill/>
          <a:ln w="28575">
            <a:solidFill>
              <a:srgbClr val="953735"/>
            </a:solidFill>
            <a:miter lim="800000"/>
            <a:headEnd/>
            <a:tailEnd/>
          </a:ln>
        </p:spPr>
      </p:pic>
      <p:pic>
        <p:nvPicPr>
          <p:cNvPr id="2" name="Рисунок 1" descr="малышок-голышок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1285875"/>
            <a:ext cx="4000500" cy="30861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ешниц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85938"/>
            <a:ext cx="2857500" cy="4021137"/>
          </a:xfrm>
          <a:prstGeom prst="rect">
            <a:avLst/>
          </a:prstGeom>
          <a:noFill/>
          <a:ln w="28575">
            <a:solidFill>
              <a:srgbClr val="953735"/>
            </a:solidFill>
            <a:miter lim="800000"/>
            <a:headEnd/>
            <a:tailEnd/>
          </a:ln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928813"/>
            <a:ext cx="2071688" cy="258921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 descr="утешница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2428875"/>
            <a:ext cx="3429000" cy="3429000"/>
          </a:xfrm>
          <a:prstGeom prst="rect">
            <a:avLst/>
          </a:prstGeom>
          <a:noFill/>
          <a:ln w="28575">
            <a:solidFill>
              <a:srgbClr val="953735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25" y="571500"/>
            <a:ext cx="564356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УТЕШНИЦА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вул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857375"/>
            <a:ext cx="4837113" cy="458628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 descr="живуля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857375"/>
            <a:ext cx="3357562" cy="4572000"/>
          </a:xfrm>
          <a:prstGeom prst="rect">
            <a:avLst/>
          </a:prstGeom>
          <a:noFill/>
          <a:ln w="28575">
            <a:solidFill>
              <a:srgbClr val="953735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813" y="500063"/>
            <a:ext cx="7500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ЖИВУЛЯ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бышка травни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1714500"/>
            <a:ext cx="4460875" cy="460533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 descr="кубышка травниц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00" y="1571625"/>
            <a:ext cx="4121150" cy="485775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4375" y="285750"/>
            <a:ext cx="75723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КУБЫШКА - ТРАВНИЦА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рновуш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214563"/>
            <a:ext cx="3027363" cy="3709987"/>
          </a:xfrm>
          <a:prstGeom prst="rect">
            <a:avLst/>
          </a:prstGeom>
          <a:noFill/>
          <a:ln w="28575">
            <a:solidFill>
              <a:srgbClr val="953735"/>
            </a:solidFill>
            <a:miter lim="800000"/>
            <a:headEnd/>
            <a:tailEnd/>
          </a:ln>
        </p:spPr>
      </p:pic>
      <p:pic>
        <p:nvPicPr>
          <p:cNvPr id="3" name="Рисунок 2" descr="зерновушка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2214563"/>
            <a:ext cx="5284788" cy="3706812"/>
          </a:xfrm>
          <a:prstGeom prst="rect">
            <a:avLst/>
          </a:prstGeom>
          <a:noFill/>
          <a:ln w="28575">
            <a:solidFill>
              <a:srgbClr val="953735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63" y="428625"/>
            <a:ext cx="692943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ЗЕРНОВУШКА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олб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404938"/>
            <a:ext cx="3340100" cy="445293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 descr="столбушка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422400"/>
            <a:ext cx="3643313" cy="443547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953735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88" y="428625"/>
            <a:ext cx="7286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СТОЛБУШКА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вад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643313"/>
            <a:ext cx="4881563" cy="292893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 descr="кувадк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8" y="1214438"/>
            <a:ext cx="4572000" cy="30861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875" y="571500"/>
            <a:ext cx="40719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КУВАДКА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ге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2000250"/>
            <a:ext cx="3762375" cy="408146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 descr="ангел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985963"/>
            <a:ext cx="4572000" cy="3657600"/>
          </a:xfrm>
          <a:prstGeom prst="rect">
            <a:avLst/>
          </a:prstGeom>
          <a:noFill/>
          <a:ln w="28575">
            <a:solidFill>
              <a:srgbClr val="953735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50" y="642938"/>
            <a:ext cx="72866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АНГЕЛ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ленашк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3" y="642938"/>
            <a:ext cx="4762500" cy="306705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" name="Рисунок 1" descr="пеленаш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3" y="2571750"/>
            <a:ext cx="5715000" cy="393382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313" y="642938"/>
            <a:ext cx="37861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ПЕЛЕНАШКА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кольч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1785938"/>
            <a:ext cx="5181600" cy="48260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00125" y="500063"/>
            <a:ext cx="70008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КОЛОКОЛЬЧИК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йчик на пальч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429000"/>
            <a:ext cx="4803775" cy="316071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 descr="зайчик на пальчи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8" y="1143000"/>
            <a:ext cx="4572000" cy="34290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7188" y="571500"/>
            <a:ext cx="371475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ЗАЙЧИК НА ПАЛЬЧИК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стригуш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3143250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2" descr="стригушка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714500"/>
            <a:ext cx="319087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88" y="357188"/>
            <a:ext cx="7072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СТРИГУШКА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косни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357313"/>
            <a:ext cx="3241675" cy="524668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 descr="покосниц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1357313"/>
            <a:ext cx="5148263" cy="523875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4375" y="357188"/>
            <a:ext cx="77152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ПОКОСНИЦА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21</Words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22</cp:revision>
  <dcterms:modified xsi:type="dcterms:W3CDTF">2015-11-25T14:01:30Z</dcterms:modified>
</cp:coreProperties>
</file>