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sldIdLst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504161"/>
      </p:ext>
    </p:extLst>
  </p:cSld>
  <p:clrMapOvr>
    <a:masterClrMapping/>
  </p:clrMapOvr>
  <p:transition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16150"/>
      </p:ext>
    </p:extLst>
  </p:cSld>
  <p:clrMapOvr>
    <a:masterClrMapping/>
  </p:clrMapOvr>
  <p:transition>
    <p:zoom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64506"/>
      </p:ext>
    </p:extLst>
  </p:cSld>
  <p:clrMapOvr>
    <a:masterClrMapping/>
  </p:clrMapOvr>
  <p:transition>
    <p:zoom dir="in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8877"/>
      </p:ext>
    </p:extLst>
  </p:cSld>
  <p:clrMapOvr>
    <a:masterClrMapping/>
  </p:clrMapOvr>
  <p:transition>
    <p:zoom dir="in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858439"/>
      </p:ext>
    </p:extLst>
  </p:cSld>
  <p:clrMapOvr>
    <a:masterClrMapping/>
  </p:clrMapOvr>
  <p:transition>
    <p:zoom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129603"/>
      </p:ext>
    </p:extLst>
  </p:cSld>
  <p:clrMapOvr>
    <a:masterClrMapping/>
  </p:clrMapOvr>
  <p:transition>
    <p:zoom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8155"/>
      </p:ext>
    </p:extLst>
  </p:cSld>
  <p:clrMapOvr>
    <a:masterClrMapping/>
  </p:clrMapOvr>
  <p:transition>
    <p:zoom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30841"/>
      </p:ext>
    </p:extLst>
  </p:cSld>
  <p:clrMapOvr>
    <a:masterClrMapping/>
  </p:clrMapOvr>
  <p:transition>
    <p:zoom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081288"/>
      </p:ext>
    </p:extLst>
  </p:cSld>
  <p:clrMapOvr>
    <a:masterClrMapping/>
  </p:clrMapOvr>
  <p:transition>
    <p:zoom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99689"/>
      </p:ext>
    </p:extLst>
  </p:cSld>
  <p:clrMapOvr>
    <a:masterClrMapping/>
  </p:clrMapOvr>
  <p:transition>
    <p:zoom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89892"/>
      </p:ext>
    </p:extLst>
  </p:cSld>
  <p:clrMapOvr>
    <a:masterClrMapping/>
  </p:clrMapOvr>
  <p:transition>
    <p:zoom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37857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1845"/>
      </p:ext>
    </p:extLst>
  </p:cSld>
  <p:clrMapOvr>
    <a:masterClrMapping/>
  </p:clrMapOvr>
  <p:transition>
    <p:zoom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611637"/>
      </p:ext>
    </p:extLst>
  </p:cSld>
  <p:clrMapOvr>
    <a:masterClrMapping/>
  </p:clrMapOvr>
  <p:transition>
    <p:zoom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20565"/>
      </p:ext>
    </p:extLst>
  </p:cSld>
  <p:clrMapOvr>
    <a:masterClrMapping/>
  </p:clrMapOvr>
  <p:transition>
    <p:zoom dir="in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76399"/>
      </p:ext>
    </p:extLst>
  </p:cSld>
  <p:clrMapOvr>
    <a:masterClrMapping/>
  </p:clrMapOvr>
  <p:transition>
    <p:zoom dir="in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7936"/>
      </p:ext>
    </p:extLst>
  </p:cSld>
  <p:clrMapOvr>
    <a:masterClrMapping/>
  </p:clrMapOvr>
  <p:transition>
    <p:zoom dir="in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545019"/>
      </p:ext>
    </p:extLst>
  </p:cSld>
  <p:clrMapOvr>
    <a:masterClrMapping/>
  </p:clrMapOvr>
  <p:transition>
    <p:zoom dir="in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534840"/>
      </p:ext>
    </p:extLst>
  </p:cSld>
  <p:clrMapOvr>
    <a:masterClrMapping/>
  </p:clrMapOvr>
  <p:transition>
    <p:zoom dir="in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12311"/>
      </p:ext>
    </p:extLst>
  </p:cSld>
  <p:clrMapOvr>
    <a:masterClrMapping/>
  </p:clrMapOvr>
  <p:transition>
    <p:zoom dir="in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49202"/>
      </p:ext>
    </p:extLst>
  </p:cSld>
  <p:clrMapOvr>
    <a:masterClrMapping/>
  </p:clrMapOvr>
  <p:transition>
    <p:zoom dir="in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906976"/>
      </p:ext>
    </p:extLst>
  </p:cSld>
  <p:clrMapOvr>
    <a:masterClrMapping/>
  </p:clrMapOvr>
  <p:transition>
    <p:zoom dir="in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2543"/>
      </p:ext>
    </p:extLst>
  </p:cSld>
  <p:clrMapOvr>
    <a:masterClrMapping/>
  </p:clrMapOvr>
  <p:transition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43547"/>
      </p:ext>
    </p:extLst>
  </p:cSld>
  <p:clrMapOvr>
    <a:masterClrMapping/>
  </p:clrMapOvr>
  <p:transition>
    <p:zoom dir="in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516260"/>
      </p:ext>
    </p:extLst>
  </p:cSld>
  <p:clrMapOvr>
    <a:masterClrMapping/>
  </p:clrMapOvr>
  <p:transition>
    <p:zoom dir="in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59047"/>
      </p:ext>
    </p:extLst>
  </p:cSld>
  <p:clrMapOvr>
    <a:masterClrMapping/>
  </p:clrMapOvr>
  <p:transition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56630"/>
      </p:ext>
    </p:extLst>
  </p:cSld>
  <p:clrMapOvr>
    <a:masterClrMapping/>
  </p:clrMapOvr>
  <p:transition>
    <p:zoom dir="in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61788"/>
      </p:ext>
    </p:extLst>
  </p:cSld>
  <p:clrMapOvr>
    <a:masterClrMapping/>
  </p:clrMapOvr>
  <p:transition>
    <p:zoom dir="in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23158"/>
      </p:ext>
    </p:extLst>
  </p:cSld>
  <p:clrMapOvr>
    <a:masterClrMapping/>
  </p:clrMapOvr>
  <p:transition>
    <p:zoom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734701"/>
      </p:ext>
    </p:extLst>
  </p:cSld>
  <p:clrMapOvr>
    <a:masterClrMapping/>
  </p:clrMapOvr>
  <p:transition>
    <p:zoom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901998"/>
      </p:ext>
    </p:extLst>
  </p:cSld>
  <p:clrMapOvr>
    <a:masterClrMapping/>
  </p:clrMapOvr>
  <p:transition>
    <p:zoom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386232"/>
      </p:ext>
    </p:extLst>
  </p:cSld>
  <p:clrMapOvr>
    <a:masterClrMapping/>
  </p:clrMapOvr>
  <p:transition>
    <p:zoom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330400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578492"/>
      </p:ext>
    </p:extLst>
  </p:cSld>
  <p:clrMapOvr>
    <a:masterClrMapping/>
  </p:clrMapOvr>
  <p:transition>
    <p:zoom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42377"/>
      </p:ext>
    </p:extLst>
  </p:cSld>
  <p:clrMapOvr>
    <a:masterClrMapping/>
  </p:clrMapOvr>
  <p:transition>
    <p:zoom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209820"/>
      </p:ext>
    </p:extLst>
  </p:cSld>
  <p:clrMapOvr>
    <a:masterClrMapping/>
  </p:clrMapOvr>
  <p:transition>
    <p:zoom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807290"/>
      </p:ext>
    </p:extLst>
  </p:cSld>
  <p:clrMapOvr>
    <a:masterClrMapping/>
  </p:clrMapOvr>
  <p:transition>
    <p:zoom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0199"/>
      </p:ext>
    </p:extLst>
  </p:cSld>
  <p:clrMapOvr>
    <a:masterClrMapping/>
  </p:clrMapOvr>
  <p:transition>
    <p:zoom dir="in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914600"/>
      </p:ext>
    </p:extLst>
  </p:cSld>
  <p:clrMapOvr>
    <a:masterClrMapping/>
  </p:clrMapOvr>
  <p:transition>
    <p:zoom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563922"/>
      </p:ext>
    </p:extLst>
  </p:cSld>
  <p:clrMapOvr>
    <a:masterClrMapping/>
  </p:clrMapOvr>
  <p:transition>
    <p:zoom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58232"/>
      </p:ext>
    </p:extLst>
  </p:cSld>
  <p:clrMapOvr>
    <a:masterClrMapping/>
  </p:clrMapOvr>
  <p:transition>
    <p:zoom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84607"/>
      </p:ext>
    </p:extLst>
  </p:cSld>
  <p:clrMapOvr>
    <a:masterClrMapping/>
  </p:clrMapOvr>
  <p:transition>
    <p:zoom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613294"/>
      </p:ext>
    </p:extLst>
  </p:cSld>
  <p:clrMapOvr>
    <a:masterClrMapping/>
  </p:clrMapOvr>
  <p:transition>
    <p:zoom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86153"/>
      </p:ext>
    </p:extLst>
  </p:cSld>
  <p:clrMapOvr>
    <a:masterClrMapping/>
  </p:clrMapOvr>
  <p:transition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089827"/>
      </p:ext>
    </p:extLst>
  </p:cSld>
  <p:clrMapOvr>
    <a:masterClrMapping/>
  </p:clrMapOvr>
  <p:transition>
    <p:zoom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58034"/>
      </p:ext>
    </p:extLst>
  </p:cSld>
  <p:clrMapOvr>
    <a:masterClrMapping/>
  </p:clrMapOvr>
  <p:transition>
    <p:zoom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43988"/>
      </p:ext>
    </p:extLst>
  </p:cSld>
  <p:clrMapOvr>
    <a:masterClrMapping/>
  </p:clrMapOvr>
  <p:transition>
    <p:zoom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625637"/>
      </p:ext>
    </p:extLst>
  </p:cSld>
  <p:clrMapOvr>
    <a:masterClrMapping/>
  </p:clrMapOvr>
  <p:transition>
    <p:zoom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8102"/>
      </p:ext>
    </p:extLst>
  </p:cSld>
  <p:clrMapOvr>
    <a:masterClrMapping/>
  </p:clrMapOvr>
  <p:transition>
    <p:zoom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897708"/>
      </p:ext>
    </p:extLst>
  </p:cSld>
  <p:clrMapOvr>
    <a:masterClrMapping/>
  </p:clrMapOvr>
  <p:transition>
    <p:zoom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111510"/>
      </p:ext>
    </p:extLst>
  </p:cSld>
  <p:clrMapOvr>
    <a:masterClrMapping/>
  </p:clrMapOvr>
  <p:transition>
    <p:zoom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80955"/>
      </p:ext>
    </p:extLst>
  </p:cSld>
  <p:clrMapOvr>
    <a:masterClrMapping/>
  </p:clrMapOvr>
  <p:transition>
    <p:zoom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031214"/>
      </p:ext>
    </p:extLst>
  </p:cSld>
  <p:clrMapOvr>
    <a:masterClrMapping/>
  </p:clrMapOvr>
  <p:transition>
    <p:zoom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26429"/>
      </p:ext>
    </p:extLst>
  </p:cSld>
  <p:clrMapOvr>
    <a:masterClrMapping/>
  </p:clrMapOvr>
  <p:transition>
    <p:zoom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174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18598"/>
      </p:ext>
    </p:extLst>
  </p:cSld>
  <p:clrMapOvr>
    <a:masterClrMapping/>
  </p:clrMapOvr>
  <p:transition>
    <p:zoom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22432"/>
      </p:ext>
    </p:extLst>
  </p:cSld>
  <p:clrMapOvr>
    <a:masterClrMapping/>
  </p:clrMapOvr>
  <p:transition>
    <p:zoom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27309"/>
      </p:ext>
    </p:extLst>
  </p:cSld>
  <p:clrMapOvr>
    <a:masterClrMapping/>
  </p:clrMapOvr>
  <p:transition>
    <p:zoom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24978"/>
      </p:ext>
    </p:extLst>
  </p:cSld>
  <p:clrMapOvr>
    <a:masterClrMapping/>
  </p:clrMapOvr>
  <p:transition>
    <p:zoom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8471"/>
      </p:ext>
    </p:extLst>
  </p:cSld>
  <p:clrMapOvr>
    <a:masterClrMapping/>
  </p:clrMapOvr>
  <p:transition>
    <p:zoom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8108"/>
      </p:ext>
    </p:extLst>
  </p:cSld>
  <p:clrMapOvr>
    <a:masterClrMapping/>
  </p:clrMapOvr>
  <p:transition>
    <p:zoom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34462"/>
      </p:ext>
    </p:extLst>
  </p:cSld>
  <p:clrMapOvr>
    <a:masterClrMapping/>
  </p:clrMapOvr>
  <p:transition>
    <p:zoom dir="in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4515"/>
      </p:ext>
    </p:extLst>
  </p:cSld>
  <p:clrMapOvr>
    <a:masterClrMapping/>
  </p:clrMapOvr>
  <p:transition>
    <p:zoom dir="in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8916"/>
      </p:ext>
    </p:extLst>
  </p:cSld>
  <p:clrMapOvr>
    <a:masterClrMapping/>
  </p:clrMapOvr>
  <p:transition>
    <p:zoom dir="in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470768"/>
      </p:ext>
    </p:extLst>
  </p:cSld>
  <p:clrMapOvr>
    <a:masterClrMapping/>
  </p:clrMapOvr>
  <p:transition>
    <p:zoom dir="in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453028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667619"/>
      </p:ext>
    </p:extLst>
  </p:cSld>
  <p:clrMapOvr>
    <a:masterClrMapping/>
  </p:clrMapOvr>
  <p:transition>
    <p:zoom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394568"/>
      </p:ext>
    </p:extLst>
  </p:cSld>
  <p:clrMapOvr>
    <a:masterClrMapping/>
  </p:clrMapOvr>
  <p:transition>
    <p:zoom dir="in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7403"/>
      </p:ext>
    </p:extLst>
  </p:cSld>
  <p:clrMapOvr>
    <a:masterClrMapping/>
  </p:clrMapOvr>
  <p:transition>
    <p:zoom dir="in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04316"/>
      </p:ext>
    </p:extLst>
  </p:cSld>
  <p:clrMapOvr>
    <a:masterClrMapping/>
  </p:clrMapOvr>
  <p:transition>
    <p:zoom dir="in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21463"/>
      </p:ext>
    </p:extLst>
  </p:cSld>
  <p:clrMapOvr>
    <a:masterClrMapping/>
  </p:clrMapOvr>
  <p:transition>
    <p:zoom dir="in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15033"/>
      </p:ext>
    </p:extLst>
  </p:cSld>
  <p:clrMapOvr>
    <a:masterClrMapping/>
  </p:clrMapOvr>
  <p:transition>
    <p:zoom dir="in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696914"/>
      </p:ext>
    </p:extLst>
  </p:cSld>
  <p:clrMapOvr>
    <a:masterClrMapping/>
  </p:clrMapOvr>
  <p:transition>
    <p:zoom dir="in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04352"/>
      </p:ext>
    </p:extLst>
  </p:cSld>
  <p:clrMapOvr>
    <a:masterClrMapping/>
  </p:clrMapOvr>
  <p:transition>
    <p:zoom dir="in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46190"/>
      </p:ext>
    </p:extLst>
  </p:cSld>
  <p:clrMapOvr>
    <a:masterClrMapping/>
  </p:clrMapOvr>
  <p:transition>
    <p:zoom dir="in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68574"/>
      </p:ext>
    </p:extLst>
  </p:cSld>
  <p:clrMapOvr>
    <a:masterClrMapping/>
  </p:clrMapOvr>
  <p:transition>
    <p:zoom dir="in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357977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4283"/>
      </p:ext>
    </p:extLst>
  </p:cSld>
  <p:clrMapOvr>
    <a:masterClrMapping/>
  </p:clrMapOvr>
  <p:transition>
    <p:zoom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43881"/>
      </p:ext>
    </p:extLst>
  </p:cSld>
  <p:clrMapOvr>
    <a:masterClrMapping/>
  </p:clrMapOvr>
  <p:transition>
    <p:zoom dir="in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925340"/>
      </p:ext>
    </p:extLst>
  </p:cSld>
  <p:clrMapOvr>
    <a:masterClrMapping/>
  </p:clrMapOvr>
  <p:transition>
    <p:zoom dir="in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447530"/>
      </p:ext>
    </p:extLst>
  </p:cSld>
  <p:clrMapOvr>
    <a:masterClrMapping/>
  </p:clrMapOvr>
  <p:transition>
    <p:zoom dir="in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81789"/>
      </p:ext>
    </p:extLst>
  </p:cSld>
  <p:clrMapOvr>
    <a:masterClrMapping/>
  </p:clrMapOvr>
  <p:transition>
    <p:zoom dir="in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0480"/>
      </p:ext>
    </p:extLst>
  </p:cSld>
  <p:clrMapOvr>
    <a:masterClrMapping/>
  </p:clrMapOvr>
  <p:transition>
    <p:zoom dir="in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64454"/>
      </p:ext>
    </p:extLst>
  </p:cSld>
  <p:clrMapOvr>
    <a:masterClrMapping/>
  </p:clrMapOvr>
  <p:transition>
    <p:zoom dir="in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493991"/>
      </p:ext>
    </p:extLst>
  </p:cSld>
  <p:clrMapOvr>
    <a:masterClrMapping/>
  </p:clrMapOvr>
  <p:transition>
    <p:zoom dir="in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36809"/>
      </p:ext>
    </p:extLst>
  </p:cSld>
  <p:clrMapOvr>
    <a:masterClrMapping/>
  </p:clrMapOvr>
  <p:transition>
    <p:zoom dir="in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98485"/>
      </p:ext>
    </p:extLst>
  </p:cSld>
  <p:clrMapOvr>
    <a:masterClrMapping/>
  </p:clrMapOvr>
  <p:transition>
    <p:zoom dir="in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696210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6284"/>
      </p:ext>
    </p:extLst>
  </p:cSld>
  <p:clrMapOvr>
    <a:masterClrMapping/>
  </p:clrMapOvr>
  <p:transition>
    <p:zoom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540634"/>
      </p:ext>
    </p:extLst>
  </p:cSld>
  <p:clrMapOvr>
    <a:masterClrMapping/>
  </p:clrMapOvr>
  <p:transition>
    <p:zoom dir="in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415067"/>
      </p:ext>
    </p:extLst>
  </p:cSld>
  <p:clrMapOvr>
    <a:masterClrMapping/>
  </p:clrMapOvr>
  <p:transition>
    <p:zoom dir="in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769516"/>
      </p:ext>
    </p:extLst>
  </p:cSld>
  <p:clrMapOvr>
    <a:masterClrMapping/>
  </p:clrMapOvr>
  <p:transition>
    <p:zoom dir="in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846446"/>
      </p:ext>
    </p:extLst>
  </p:cSld>
  <p:clrMapOvr>
    <a:masterClrMapping/>
  </p:clrMapOvr>
  <p:transition>
    <p:zoom dir="in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09975"/>
      </p:ext>
    </p:extLst>
  </p:cSld>
  <p:clrMapOvr>
    <a:masterClrMapping/>
  </p:clrMapOvr>
  <p:transition>
    <p:zoom dir="in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39890"/>
      </p:ext>
    </p:extLst>
  </p:cSld>
  <p:clrMapOvr>
    <a:masterClrMapping/>
  </p:clrMapOvr>
  <p:transition>
    <p:zoom dir="in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990005"/>
      </p:ext>
    </p:extLst>
  </p:cSld>
  <p:clrMapOvr>
    <a:masterClrMapping/>
  </p:clrMapOvr>
  <p:transition>
    <p:zoom dir="in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509172"/>
      </p:ext>
    </p:extLst>
  </p:cSld>
  <p:clrMapOvr>
    <a:masterClrMapping/>
  </p:clrMapOvr>
  <p:transition>
    <p:zoom dir="in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888841"/>
      </p:ext>
    </p:extLst>
  </p:cSld>
  <p:clrMapOvr>
    <a:masterClrMapping/>
  </p:clrMapOvr>
  <p:transition>
    <p:zoom dir="in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819185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20842"/>
      </p:ext>
    </p:extLst>
  </p:cSld>
  <p:clrMapOvr>
    <a:masterClrMapping/>
  </p:clrMapOvr>
  <p:transition>
    <p:zoom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14829"/>
      </p:ext>
    </p:extLst>
  </p:cSld>
  <p:clrMapOvr>
    <a:masterClrMapping/>
  </p:clrMapOvr>
  <p:transition>
    <p:zoom dir="in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653818"/>
      </p:ext>
    </p:extLst>
  </p:cSld>
  <p:clrMapOvr>
    <a:masterClrMapping/>
  </p:clrMapOvr>
  <p:transition>
    <p:zoom dir="in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1040"/>
      </p:ext>
    </p:extLst>
  </p:cSld>
  <p:clrMapOvr>
    <a:masterClrMapping/>
  </p:clrMapOvr>
  <p:transition>
    <p:zoom dir="in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91214"/>
      </p:ext>
    </p:extLst>
  </p:cSld>
  <p:clrMapOvr>
    <a:masterClrMapping/>
  </p:clrMapOvr>
  <p:transition>
    <p:zoom dir="in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00594"/>
      </p:ext>
    </p:extLst>
  </p:cSld>
  <p:clrMapOvr>
    <a:masterClrMapping/>
  </p:clrMapOvr>
  <p:transition>
    <p:zoom dir="in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318793"/>
      </p:ext>
    </p:extLst>
  </p:cSld>
  <p:clrMapOvr>
    <a:masterClrMapping/>
  </p:clrMapOvr>
  <p:transition>
    <p:zoom dir="in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69724"/>
      </p:ext>
    </p:extLst>
  </p:cSld>
  <p:clrMapOvr>
    <a:masterClrMapping/>
  </p:clrMapOvr>
  <p:transition>
    <p:zoom dir="in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422597"/>
      </p:ext>
    </p:extLst>
  </p:cSld>
  <p:clrMapOvr>
    <a:masterClrMapping/>
  </p:clrMapOvr>
  <p:transition>
    <p:zoom dir="in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744156"/>
      </p:ext>
    </p:extLst>
  </p:cSld>
  <p:clrMapOvr>
    <a:masterClrMapping/>
  </p:clrMapOvr>
  <p:transition>
    <p:zoom dir="in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D127-3365-44D2-8893-D695C2112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4BDF5-FE37-4A71-9B9C-1D05B2EE1C1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2451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77930"/>
      </p:ext>
    </p:extLst>
  </p:cSld>
  <p:clrMapOvr>
    <a:masterClrMapping/>
  </p:clrMapOvr>
  <p:transition>
    <p:zoom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5F9C4-2F9D-4182-8D6C-94536C3336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E5835-8052-4BF6-8FF6-D1251A29248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83060"/>
      </p:ext>
    </p:extLst>
  </p:cSld>
  <p:clrMapOvr>
    <a:masterClrMapping/>
  </p:clrMapOvr>
  <p:transition>
    <p:zoom dir="in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5A562-52DD-4994-BF28-62FD14466D9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F49F4-1429-4677-98F1-BB45F2946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63654"/>
      </p:ext>
    </p:extLst>
  </p:cSld>
  <p:clrMapOvr>
    <a:masterClrMapping/>
  </p:clrMapOvr>
  <p:transition>
    <p:zoom dir="in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BBA4C-2236-49B8-9363-5577D8F3AC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DE27C-2E2D-422D-8812-1738146C57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45588"/>
      </p:ext>
    </p:extLst>
  </p:cSld>
  <p:clrMapOvr>
    <a:masterClrMapping/>
  </p:clrMapOvr>
  <p:transition>
    <p:zoom dir="in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7446A-7C38-405B-A2AE-660EF9B6AFB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1725C-F2D1-4AC8-BBB9-E866FFD3905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98591"/>
      </p:ext>
    </p:extLst>
  </p:cSld>
  <p:clrMapOvr>
    <a:masterClrMapping/>
  </p:clrMapOvr>
  <p:transition>
    <p:zoom dir="in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69AD-F6BF-42BF-94A2-72BE772A478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8837B-1705-4D67-9547-E1EC6625A6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11215"/>
      </p:ext>
    </p:extLst>
  </p:cSld>
  <p:clrMapOvr>
    <a:masterClrMapping/>
  </p:clrMapOvr>
  <p:transition>
    <p:zoom dir="in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B866E-BDCA-40CA-BB79-9BAC3B10E5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D64C3-BDD5-4FDA-AF29-936EC3BFCAF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05629"/>
      </p:ext>
    </p:extLst>
  </p:cSld>
  <p:clrMapOvr>
    <a:masterClrMapping/>
  </p:clrMapOvr>
  <p:transition>
    <p:zoom dir="in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7B710-D4B2-4889-AF48-F30F2D17FE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54CB6-5A7B-44A2-85EB-575C53A96E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21876"/>
      </p:ext>
    </p:extLst>
  </p:cSld>
  <p:clrMapOvr>
    <a:masterClrMapping/>
  </p:clrMapOvr>
  <p:transition>
    <p:zoom dir="in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8C6-58AB-405A-83CF-5257BF5F57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FA284-30AA-4330-B0D7-0FABF919682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66566"/>
      </p:ext>
    </p:extLst>
  </p:cSld>
  <p:clrMapOvr>
    <a:masterClrMapping/>
  </p:clrMapOvr>
  <p:transition>
    <p:zoom dir="in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5ACBF-BA42-4CCF-BB1D-D336D7D543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859E2-A2BC-4503-8800-407AA4A3797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056398"/>
      </p:ext>
    </p:extLst>
  </p:cSld>
  <p:clrMapOvr>
    <a:masterClrMapping/>
  </p:clrMapOvr>
  <p:transition>
    <p:zoom dir="in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4D77F-E207-4153-9E64-FFF19B791B4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D60FE-E61B-45BA-B5A8-FC1151F1ACB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033289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17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82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8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70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74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46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3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0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EA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6880CF-7B05-4874-8769-0A1DF2F8EDC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8700F-1686-4EE3-8941-A97BCBB22EF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51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zoom dir="in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7.xml"/><Relationship Id="rId5" Type="http://schemas.openxmlformats.org/officeDocument/2006/relationships/image" Target="../media/image1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Заголовок 3"/>
          <p:cNvSpPr txBox="1">
            <a:spLocks/>
          </p:cNvSpPr>
          <p:nvPr/>
        </p:nvSpPr>
        <p:spPr>
          <a:xfrm>
            <a:off x="458179" y="2276872"/>
            <a:ext cx="8229600" cy="258508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300" dirty="0" smtClean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 ДОРОГАМ СКАЗОК</a:t>
            </a:r>
          </a:p>
          <a:p>
            <a:pPr>
              <a:defRPr/>
            </a:pPr>
            <a:r>
              <a:rPr lang="ru-RU" sz="3300" dirty="0" smtClean="0">
                <a:ln w="1905">
                  <a:solidFill>
                    <a:prstClr val="black"/>
                  </a:solidFill>
                </a:ln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А.С.ПУШКИНА</a:t>
            </a:r>
          </a:p>
        </p:txBody>
      </p:sp>
      <p:sp>
        <p:nvSpPr>
          <p:cNvPr id="2052" name="Прямоугольник 20"/>
          <p:cNvSpPr>
            <a:spLocks noChangeArrowheads="1"/>
          </p:cNvSpPr>
          <p:nvPr/>
        </p:nvSpPr>
        <p:spPr bwMode="auto">
          <a:xfrm>
            <a:off x="1763713" y="981075"/>
            <a:ext cx="59039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 alt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E84712"/>
              </a:clrFrom>
              <a:clrTo>
                <a:srgbClr val="E84712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593775" y="5916181"/>
            <a:ext cx="377825" cy="51752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Прямоугольник 1"/>
          <p:cNvSpPr/>
          <p:nvPr/>
        </p:nvSpPr>
        <p:spPr>
          <a:xfrm>
            <a:off x="458788" y="404813"/>
            <a:ext cx="8229600" cy="6119812"/>
          </a:xfrm>
          <a:prstGeom prst="rect">
            <a:avLst/>
          </a:prstGeom>
          <a:noFill/>
          <a:ln>
            <a:solidFill>
              <a:srgbClr val="7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2055" name="Рисунок 8" descr="c09f6db87f2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23" y="4786313"/>
            <a:ext cx="36147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Рисунок 9" descr="c09f6db87f2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614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54238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1520" y="4365104"/>
            <a:ext cx="3456384" cy="1141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Подумай еще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0825" y="4365625"/>
            <a:ext cx="3457575" cy="11414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попе и работнике его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212976"/>
            <a:ext cx="3456384" cy="1141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Неправильно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3213100"/>
            <a:ext cx="3457575" cy="11414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и мёртвой царевне и о семи богатырях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060848"/>
            <a:ext cx="3456384" cy="11418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Правильно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2060575"/>
            <a:ext cx="3457575" cy="11414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рыбаке и рыбке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908720"/>
            <a:ext cx="3456384" cy="1141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Подумай хорошо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908050"/>
            <a:ext cx="3457575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царе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5517232"/>
            <a:ext cx="3456384" cy="1141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Увы, неверно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825" y="5516563"/>
            <a:ext cx="3457575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золотом петушке</a:t>
            </a:r>
          </a:p>
        </p:txBody>
      </p:sp>
      <p:pic>
        <p:nvPicPr>
          <p:cNvPr id="11286" name="Рисунок 32" descr="c09f6db87f2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18589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Рисунок 31" descr="c09f6db87f2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614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0825" y="2060575"/>
            <a:ext cx="3457575" cy="11525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0825" y="908050"/>
            <a:ext cx="3457575" cy="1143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0350" y="5476875"/>
            <a:ext cx="3457575" cy="12239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4365625"/>
            <a:ext cx="3457575" cy="10795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3213100"/>
            <a:ext cx="3457575" cy="11414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500563" y="908050"/>
            <a:ext cx="41100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Серов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Валентин Александрович</a:t>
            </a:r>
          </a:p>
        </p:txBody>
      </p:sp>
      <p:pic>
        <p:nvPicPr>
          <p:cNvPr id="22" name="Picture 2" descr="http://s60.radikal.ru/i170/1108/1e/d35228a278f1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5976" y="980728"/>
            <a:ext cx="4572000" cy="5581819"/>
          </a:xfrm>
          <a:prstGeom prst="rect">
            <a:avLst/>
          </a:prstGeom>
          <a:noFill/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265738" y="2349500"/>
            <a:ext cx="324008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Глядь: опять перед 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ним землянка;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пороге сидит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его старуха,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перед нею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разбитое корыто.</a:t>
            </a:r>
          </a:p>
        </p:txBody>
      </p:sp>
      <p:pic>
        <p:nvPicPr>
          <p:cNvPr id="24" name="Picture 2" descr="http://1.bp.blogspot.com/_vYPIDwOMhm4/RzxRV1pX5GI/AAAAAAAAE6U/g_GlMjCB6Mc/s1600/Serov0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2133600"/>
            <a:ext cx="3743325" cy="4430713"/>
          </a:xfrm>
          <a:prstGeom prst="rect">
            <a:avLst/>
          </a:prstGeom>
          <a:noFill/>
          <a:ln w="57150" cmpd="tri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748713" y="6515100"/>
            <a:ext cx="287337" cy="28733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28752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34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s60.radikal.ru/i170/1108/1e/d35228a278f1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55976" y="980728"/>
            <a:ext cx="4572000" cy="5581819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251520" y="4365104"/>
            <a:ext cx="3456384" cy="1141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Подумай еще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50825" y="4365625"/>
            <a:ext cx="3457575" cy="11414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попе и работнике его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Балде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3212976"/>
            <a:ext cx="3456384" cy="1141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Неправильно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3213100"/>
            <a:ext cx="3457575" cy="11414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и мёртвой царевне и о семи богатырях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0" y="2060848"/>
            <a:ext cx="3456384" cy="1141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Подумай хорошо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0825" y="2060575"/>
            <a:ext cx="3457575" cy="114141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рыбаке и рыбке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0" y="908720"/>
            <a:ext cx="3456384" cy="11418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0825" y="908050"/>
            <a:ext cx="3457575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царе </a:t>
            </a:r>
            <a:r>
              <a:rPr lang="ru-RU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Салтане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1520" y="5517232"/>
            <a:ext cx="3456384" cy="114186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69850" contourW="50800">
            <a:bevelT w="190500"/>
            <a:bevelB w="88900" h="133350"/>
            <a:contourClr>
              <a:schemeClr val="tx2">
                <a:lumMod val="60000"/>
                <a:lumOff val="4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Увы, неверно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0825" y="5516563"/>
            <a:ext cx="3457575" cy="11430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Сказка о золотом петушке</a:t>
            </a:r>
          </a:p>
        </p:txBody>
      </p:sp>
      <p:pic>
        <p:nvPicPr>
          <p:cNvPr id="12311" name="Рисунок 32" descr="c09f6db87f2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1858962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50825" y="2060575"/>
            <a:ext cx="3457575" cy="1152525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4638" y="5516563"/>
            <a:ext cx="3457575" cy="1163637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0825" y="4365625"/>
            <a:ext cx="3457575" cy="10795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3213100"/>
            <a:ext cx="3457575" cy="11414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062538" y="908050"/>
            <a:ext cx="298608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Борис Васильевич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Зворыкин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95850" y="1989138"/>
            <a:ext cx="4029075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Ель растет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перед дворцом,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 под ней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хрустальный дом;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Белка там живет ручная,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 затейница какая!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Белка песенки поет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 орешки все грызет…</a:t>
            </a:r>
          </a:p>
        </p:txBody>
      </p:sp>
      <p:pic>
        <p:nvPicPr>
          <p:cNvPr id="12318" name="Рисунок 24" descr="c09f6db87f2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3614737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50825" y="908050"/>
            <a:ext cx="3457575" cy="1143000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7000" dirty="0">
              <a:solidFill>
                <a:prstClr val="white"/>
              </a:solidFill>
              <a:latin typeface="Bookman Old Style" pitchFamily="18" charset="0"/>
            </a:endParaRPr>
          </a:p>
        </p:txBody>
      </p:sp>
      <p:pic>
        <p:nvPicPr>
          <p:cNvPr id="23554" name="Picture 2" descr="Сказки Пушкина. Иллюстрации. Зворыкин"/>
          <p:cNvPicPr>
            <a:picLocks noChangeAspect="1" noChangeArrowheads="1"/>
          </p:cNvPicPr>
          <p:nvPr/>
        </p:nvPicPr>
        <p:blipFill>
          <a:blip r:embed="rId5"/>
          <a:srcRect l="2392" t="6545" r="1913" b="8080"/>
          <a:stretch>
            <a:fillRect/>
          </a:stretch>
        </p:blipFill>
        <p:spPr bwMode="auto">
          <a:xfrm>
            <a:off x="4932363" y="1916113"/>
            <a:ext cx="3527425" cy="4603750"/>
          </a:xfrm>
          <a:prstGeom prst="rect">
            <a:avLst/>
          </a:prstGeom>
          <a:noFill/>
          <a:ln w="57150" cmpd="tri">
            <a:solidFill>
              <a:schemeClr val="accent6">
                <a:lumMod val="50000"/>
              </a:schemeClr>
            </a:solidFill>
          </a:ln>
        </p:spPr>
      </p:pic>
      <p:sp>
        <p:nvSpPr>
          <p:cNvPr id="26" name="Управляющая кнопка: далее 25">
            <a:hlinkClick r:id="" action="ppaction://hlinkshowjump?jump=nextslide" highlightClick="1"/>
          </p:cNvPr>
          <p:cNvSpPr/>
          <p:nvPr/>
        </p:nvSpPr>
        <p:spPr>
          <a:xfrm>
            <a:off x="8748713" y="6515100"/>
            <a:ext cx="287337" cy="287338"/>
          </a:xfrm>
          <a:prstGeom prst="actionButtonForwardNex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51494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9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6" grpId="1" animBg="1"/>
      <p:bldP spid="10" grpId="0" animBg="1"/>
      <p:bldP spid="10" grpId="1" animBg="1"/>
      <p:bldP spid="13" grpId="0" animBg="1"/>
      <p:bldP spid="13" grpId="1" animBg="1"/>
      <p:bldP spid="15" grpId="0" animBg="1"/>
      <p:bldP spid="15" grpId="1" animBg="1"/>
      <p:bldP spid="34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1500174"/>
            <a:ext cx="72000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43438" y="150017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150017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29058" y="2000240"/>
            <a:ext cx="72000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2000240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000240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2500306"/>
            <a:ext cx="72000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2500306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2500306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14678" y="2500306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00298" y="2500306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05290" y="2500306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071538" y="2500306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929058" y="4000504"/>
            <a:ext cx="72000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29058" y="3500438"/>
            <a:ext cx="72000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929058" y="3000372"/>
            <a:ext cx="720000" cy="5000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85918" y="3000372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3000372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3000372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643438" y="3000372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500958" y="3000372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786578" y="3000372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072198" y="3000372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Ь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357818" y="3000372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214678" y="3500438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500298" y="3500438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72198" y="3500438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643438" y="3500438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3500438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214678" y="400050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500298" y="400050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785918" y="400050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4643438" y="400050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5352198" y="400050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6072198" y="400050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6786578" y="4000504"/>
            <a:ext cx="720000" cy="5000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</p:spTree>
    <p:extLst>
      <p:ext uri="{BB962C8B-B14F-4D97-AF65-F5344CB8AC3E}">
        <p14:creationId xmlns:p14="http://schemas.microsoft.com/office/powerpoint/2010/main" val="2660295841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625" y="2571750"/>
            <a:ext cx="3008313" cy="1214438"/>
          </a:xfrm>
        </p:spPr>
        <p:txBody>
          <a:bodyPr/>
          <a:lstStyle/>
          <a:p>
            <a:pPr eaLnBrk="1" hangingPunct="1"/>
            <a:r>
              <a:rPr lang="ru-RU" altLang="ru-RU" sz="5400" smtClean="0">
                <a:latin typeface="Monotype Corsiva" pitchFamily="66" charset="0"/>
              </a:rPr>
              <a:t>Александр</a:t>
            </a:r>
            <a:br>
              <a:rPr lang="ru-RU" altLang="ru-RU" sz="5400" smtClean="0">
                <a:latin typeface="Monotype Corsiva" pitchFamily="66" charset="0"/>
              </a:rPr>
            </a:br>
            <a:r>
              <a:rPr lang="ru-RU" altLang="ru-RU" sz="5400" smtClean="0">
                <a:latin typeface="Monotype Corsiva" pitchFamily="66" charset="0"/>
              </a:rPr>
              <a:t>Сергеевич</a:t>
            </a:r>
            <a:br>
              <a:rPr lang="ru-RU" altLang="ru-RU" sz="5400" smtClean="0">
                <a:latin typeface="Monotype Corsiva" pitchFamily="66" charset="0"/>
              </a:rPr>
            </a:br>
            <a:r>
              <a:rPr lang="ru-RU" altLang="ru-RU" sz="5400" smtClean="0">
                <a:latin typeface="Monotype Corsiva" pitchFamily="66" charset="0"/>
              </a:rPr>
              <a:t>Пушкин</a:t>
            </a:r>
          </a:p>
        </p:txBody>
      </p:sp>
      <p:pic>
        <p:nvPicPr>
          <p:cNvPr id="4099" name="Содержимое 4" descr="Pushkin-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9063" y="571500"/>
            <a:ext cx="4532312" cy="5438775"/>
          </a:xfrm>
        </p:spPr>
      </p:pic>
    </p:spTree>
    <p:extLst>
      <p:ext uri="{BB962C8B-B14F-4D97-AF65-F5344CB8AC3E}">
        <p14:creationId xmlns:p14="http://schemas.microsoft.com/office/powerpoint/2010/main" val="2379580064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800" b="1" smtClean="0">
                <a:latin typeface="Monotype Corsiva" pitchFamily="66" charset="0"/>
              </a:rPr>
              <a:t>Родители А.С. Пушкина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4911725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ru-RU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Сергей Львович</a:t>
            </a:r>
            <a:endParaRPr lang="ru-RU" u="sng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4357688" y="12144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800" u="sng">
                <a:solidFill>
                  <a:prstClr val="black"/>
                </a:solidFill>
              </a:rPr>
              <a:t>Надежда Осиповна</a:t>
            </a:r>
          </a:p>
        </p:txBody>
      </p:sp>
      <p:pic>
        <p:nvPicPr>
          <p:cNvPr id="5125" name="Рисунок 6" descr="36927faec49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714500"/>
            <a:ext cx="34480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Содержимое 8" descr="69443431_Sergey_Lvovich_Pushkin.jpg"/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1754188"/>
            <a:ext cx="3214688" cy="4675187"/>
          </a:xfrm>
        </p:spPr>
      </p:pic>
    </p:spTree>
    <p:extLst>
      <p:ext uri="{BB962C8B-B14F-4D97-AF65-F5344CB8AC3E}">
        <p14:creationId xmlns:p14="http://schemas.microsoft.com/office/powerpoint/2010/main" val="619871775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2" descr="s691896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57188"/>
            <a:ext cx="6143625" cy="614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05038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7172" name="Picture 2" descr="http://library.dozory.ru/i/artefacts/zerkalo_ero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428625"/>
            <a:ext cx="756602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215927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8196" name="Picture 2" descr="http://tmorozova.ru/images/ideal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643063"/>
            <a:ext cx="77660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5740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Profiles\Администратор\Рабочий стол\80564676_large_1322552208_75283524_larg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95250"/>
            <a:ext cx="80010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8377065"/>
      </p:ext>
    </p:extLst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44" name="Picture 2" descr="http://horo.ukr.net/img/b-zoro/image0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00063"/>
            <a:ext cx="8131175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843212" y="2858294"/>
            <a:ext cx="3457575" cy="11414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95612" y="3010694"/>
            <a:ext cx="3457575" cy="114141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7000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62398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Экран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1_Тема Office</vt:lpstr>
      <vt:lpstr>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Презентация PowerPoint</vt:lpstr>
      <vt:lpstr>Презентация PowerPoint</vt:lpstr>
      <vt:lpstr>Александр Сергеевич Пушкин</vt:lpstr>
      <vt:lpstr>Родители А.С. Пушкина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Рада ......</dc:creator>
  <cp:lastModifiedBy>Рада Шахмирзоева</cp:lastModifiedBy>
  <cp:revision>1</cp:revision>
  <dcterms:created xsi:type="dcterms:W3CDTF">2015-11-01T16:08:36Z</dcterms:created>
  <dcterms:modified xsi:type="dcterms:W3CDTF">2015-11-01T16:11:55Z</dcterms:modified>
</cp:coreProperties>
</file>