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78A0384A-6709-42E6-BC89-659F0F52388D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9A869E6-DAB2-4B56-84C1-2713166C057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Античная 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64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Полноты и совершенства римская поэзия достигает в творчестве 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Горация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501008"/>
            <a:ext cx="4248472" cy="284117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Горация</a:t>
            </a:r>
            <a:r>
              <a:rPr lang="ru-RU" sz="4800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 (65–8 до н.э.). Это один из тех, кого нередко признают величайшим поэтом во всём мире. Во всяком случае Гораций — безупречный образец классического стиля. Живший в бурное время, когда пал республиканский Рим и наступило время империи, Гораций прожил жизнь поэта. В юности он был солдатом, но, не снискав славы, бежал с поля боя. В зрелости он предпочёл покой и творчество, ставшие возможными благодаря помощи друга Мецената</a:t>
            </a:r>
            <a:r>
              <a:rPr lang="ru-RU" sz="4800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.</a:t>
            </a:r>
            <a:endParaRPr lang="ru-RU" dirty="0" smtClean="0">
              <a:solidFill>
                <a:schemeClr val="tx2"/>
              </a:solidFill>
              <a:latin typeface="Verdana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Гораций принадлежит к тем поэтам, кто заново пересматривает и приводит в порядок всё, что было сделано предшественниками. Основным лирическим жанром для Горация была </a:t>
            </a:r>
            <a:r>
              <a:rPr lang="ru-RU" sz="4800" b="1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ода.</a:t>
            </a:r>
            <a:endParaRPr lang="ru-RU" sz="4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072" y="4437112"/>
            <a:ext cx="3744416" cy="17934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Меценат</a:t>
            </a:r>
            <a:r>
              <a:rPr lang="ru-RU" sz="4800" dirty="0" smtClean="0">
                <a:solidFill>
                  <a:schemeClr val="tx2"/>
                </a:solidFill>
                <a:effectLst/>
                <a:latin typeface="Verdana"/>
                <a:ea typeface="Times New Roman"/>
                <a:cs typeface="Times New Roman"/>
              </a:rPr>
              <a:t> (ум. 8 до н.э.), не занимая никаких постов, пользовался большим влиянием благодаря многолетней дружбе с императором Августом. Меценат ценил поэзию и, считая, что она способна придать необходимый блеск власти, поддерживал поэтов, сделав своё имя нарицательным для покровителя искусств.</a:t>
            </a:r>
            <a:endParaRPr lang="ru-RU" sz="48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7" name="Picture 3" descr="C:\Users\кампутер на\Desktop\gorac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91" y="1800647"/>
            <a:ext cx="1728192" cy="15013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ампутер на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190" y="1800647"/>
            <a:ext cx="1476375" cy="2276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В </a:t>
            </a:r>
            <a:r>
              <a:rPr lang="ru-RU" sz="1600" dirty="0"/>
              <a:t>древности термин «ода» [греч. </a:t>
            </a:r>
            <a:r>
              <a:rPr lang="ru-RU" sz="1600" dirty="0" err="1"/>
              <a:t>ōdē</a:t>
            </a:r>
            <a:r>
              <a:rPr lang="ru-RU" sz="1600" dirty="0"/>
              <a:t>́, </a:t>
            </a:r>
            <a:r>
              <a:rPr lang="ru-RU" sz="1600" dirty="0" err="1"/>
              <a:t>латин</a:t>
            </a:r>
            <a:r>
              <a:rPr lang="ru-RU" sz="1600" dirty="0"/>
              <a:t>. </a:t>
            </a:r>
            <a:r>
              <a:rPr lang="ru-RU" sz="1600" dirty="0" err="1"/>
              <a:t>ode</a:t>
            </a:r>
            <a:r>
              <a:rPr lang="ru-RU" sz="1600" dirty="0"/>
              <a:t>, </a:t>
            </a:r>
            <a:r>
              <a:rPr lang="ru-RU" sz="1600" dirty="0" err="1"/>
              <a:t>oda</a:t>
            </a:r>
            <a:r>
              <a:rPr lang="ru-RU" sz="1600" dirty="0"/>
              <a:t>] не определял собой какого-либо поэтического жанра, обозначая вообще «песню», «стихотворение». Античные филологи применяли этот термин по отношению к различного рода лирическим стихотворениям и подразделяли </a:t>
            </a:r>
            <a:r>
              <a:rPr lang="ru-RU" sz="1600" dirty="0" smtClean="0"/>
              <a:t>оду </a:t>
            </a:r>
            <a:r>
              <a:rPr lang="ru-RU" sz="1600" dirty="0"/>
              <a:t>на «хвалебную», «плачевную», «плясовую» и т. п. Из античных лирических образований наибольшее значение для оды как жанра европейских литератур имеют оды Пиндара 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ru-RU" sz="1600" dirty="0" smtClean="0"/>
              <a:t>Горация.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429000"/>
            <a:ext cx="4326632" cy="25922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200" dirty="0"/>
              <a:t>Ода Пиндара [V в. до нашей эры] — так наз. «</a:t>
            </a:r>
            <a:r>
              <a:rPr lang="ru-RU" sz="4200" dirty="0" err="1"/>
              <a:t>эпиникий</a:t>
            </a:r>
            <a:r>
              <a:rPr lang="ru-RU" sz="4200" dirty="0"/>
              <a:t>», т. е. хвалебная песня в честь победителя на гимнастических состязаниях, — заказанное стихотворение «на случай», задача которого — возбуждать и поощрять волю к победе среди дорийской аристократии. Местные и личные элементы, обязательные для </a:t>
            </a:r>
            <a:r>
              <a:rPr lang="ru-RU" sz="4200" dirty="0" err="1"/>
              <a:t>эпиникия</a:t>
            </a:r>
            <a:r>
              <a:rPr lang="ru-RU" sz="4200" dirty="0"/>
              <a:t> (хвала победителя, его рода, города, состязания и т. п.), получают свое «освещение» в соотнесенности с мифом как основой идеологии господствующего класса и с аристократической этикой. О. исполнялась пляшущим хором в сопровождении сложной музыки. Ей присуща богатая словесная орнаментация, долженствовавшая усугублять впечатление торжественности, подчеркнутая высокопарность, слабая связь частей. Поэт, рассматривающий себя как «мудреца», учителя, лишь с трудом собирает воедино элементы традиционного славословия. </a:t>
            </a:r>
            <a:r>
              <a:rPr lang="ru-RU" sz="4200" dirty="0" err="1"/>
              <a:t>Пиндаровской</a:t>
            </a:r>
            <a:r>
              <a:rPr lang="ru-RU" sz="4200" dirty="0"/>
              <a:t> О. свойственны резкие, немотивированные переходы ассоциативного типа, придававшие произведению особо затрудненный, «жреческий» характер. С распадом старинной идеологии это «поэтическое красноречие» уступило место прозаическому, и социальная функция О. перешла к хвалебной речи («</a:t>
            </a:r>
            <a:r>
              <a:rPr lang="ru-RU" sz="4200" dirty="0" err="1"/>
              <a:t>энкомий</a:t>
            </a:r>
            <a:r>
              <a:rPr lang="ru-RU" sz="4200" dirty="0"/>
              <a:t>»). Архаические особенности О. Пиндара в эпоху французского классицизма воспринимались как «лирический беспорядок» и «лирический восторг».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3717032"/>
            <a:ext cx="4038600" cy="1977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dirty="0"/>
              <a:t>Гораций [I в. до нашей эры] отмежевывается от «</a:t>
            </a:r>
            <a:r>
              <a:rPr lang="ru-RU" sz="1100" dirty="0" err="1"/>
              <a:t>пиндаризирования</a:t>
            </a:r>
            <a:r>
              <a:rPr lang="ru-RU" sz="1100" dirty="0"/>
              <a:t>» и стремится возродить на римской почве </a:t>
            </a:r>
            <a:r>
              <a:rPr lang="ru-RU" sz="1100" dirty="0" err="1"/>
              <a:t>мелическую</a:t>
            </a:r>
            <a:r>
              <a:rPr lang="ru-RU" sz="1100" dirty="0"/>
              <a:t> лирику (см.) эолийских поэтов (см. «Греческая литература»), сохраняя в виде фикции ее внешние формы. Ода Горация обычно обращена к какому-нибудь реальному лицу, на волю которого поэт якобы намерен воздействовать. Поэт часто хочет создать представление, будто стихотворение реально произносится (или даже поется). В действительности </a:t>
            </a:r>
            <a:r>
              <a:rPr lang="ru-RU" sz="1100" dirty="0" err="1"/>
              <a:t>горацианская</a:t>
            </a:r>
            <a:r>
              <a:rPr lang="ru-RU" sz="1100" dirty="0"/>
              <a:t> лирика книжного происхождения. Захватывая самые разнообразные темы, оды Горация очень далеки от </a:t>
            </a:r>
            <a:r>
              <a:rPr lang="ru-RU" sz="1100" dirty="0" err="1"/>
              <a:t>всякаго</a:t>
            </a:r>
            <a:r>
              <a:rPr lang="ru-RU" sz="1100" dirty="0"/>
              <a:t> «высокого стиля» или </a:t>
            </a:r>
            <a:r>
              <a:rPr lang="ru-RU" sz="1100" dirty="0" err="1"/>
              <a:t>перенапряженности</a:t>
            </a:r>
            <a:r>
              <a:rPr lang="ru-RU" sz="1100" dirty="0"/>
              <a:t> средств выражения (исключение составляют так наз. «римские» О., где Гораций выступает </a:t>
            </a:r>
            <a:r>
              <a:rPr lang="ru-RU" sz="1100" dirty="0" smtClean="0"/>
              <a:t>как идеолог </a:t>
            </a:r>
            <a:r>
              <a:rPr lang="ru-RU" sz="1100" dirty="0"/>
              <a:t>политики Августа); в его О. господствует светский тон, иногда с легкой примесью иронии.</a:t>
            </a:r>
          </a:p>
        </p:txBody>
      </p:sp>
      <p:pic>
        <p:nvPicPr>
          <p:cNvPr id="2051" name="Picture 3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44" y="2019987"/>
            <a:ext cx="1323577" cy="13151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кампутер н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934" y="1628800"/>
            <a:ext cx="1165572" cy="17218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8457" y="836712"/>
            <a:ext cx="5256584" cy="538661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Различие пиндарической и </a:t>
            </a:r>
            <a:r>
              <a:rPr lang="ru-RU" sz="2200" dirty="0" err="1"/>
              <a:t>горацианской</a:t>
            </a:r>
            <a:r>
              <a:rPr lang="ru-RU" sz="2200" dirty="0"/>
              <a:t> оды мы имеем возможность ясно видеть в русской поэзии: Ломоносов и Державин. У обоих ода — это стихотворение, обязательно разбитое на десятистрочные строфы. Таков формальный признак жанра, сложившийся не в античности, но в более позднее время. По стилю и эмоциональному подъёму Ломоносов следует за Пиндаром. Державин — за Горацием, позволяя себе рассуждать о предметах самых важных, государственных и божественных, но так, чтобы всегда был слышен личный голос говорящего.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847850" cy="2476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ампутер на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61048"/>
            <a:ext cx="1695450" cy="26955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63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Римская классика на зависть последующим векам достигла небывалого равновесия — между обществом и природой, между личностью и культурой. В этом мире любовь была одним из искусств, составляющих главное, чем должен был овладеть человек, — искусством жить.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06545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127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Праздничная тема</Template>
  <TotalTime>65</TotalTime>
  <Words>559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Celebration</vt:lpstr>
      <vt:lpstr>Античная ода</vt:lpstr>
      <vt:lpstr>Полноты и совершенства римская поэзия достигает в творчестве Горация </vt:lpstr>
      <vt:lpstr>В древности термин «ода» [греч. ōdḗ, латин. ode, oda] не определял собой какого-либо поэтического жанра, обозначая вообще «песню», «стихотворение». Античные филологи применяли этот термин по отношению к различного рода лирическим стихотворениям и подразделяли оду на «хвалебную», «плачевную», «плясовую» и т. п. Из античных лирических образований наибольшее значение для оды как жанра европейских литератур имеют оды Пиндара  и Горация. </vt:lpstr>
      <vt:lpstr>Различие пиндарической и горацианской оды мы имеем возможность ясно видеть в русской поэзии: Ломоносов и Державин. У обоих ода — это стихотворение, обязательно разбитое на десятистрочные строфы. Таков формальный признак жанра, сложившийся не в античности, но в более позднее время. По стилю и эмоциональному подъёму Ломоносов следует за Пиндаром. Державин — за Горацием, позволяя себе рассуждать о предметах самых важных, государственных и божественных, но так, чтобы всегда был слышен личный голос говорящего. </vt:lpstr>
      <vt:lpstr>Римская классика на зависть последующим векам достигла небывалого равновесия — между обществом и природой, между личностью и культурой. В этом мире любовь была одним из искусств, составляющих главное, чем должен был овладеть человек, — искусством жить.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Античная ода</dc:title>
  <dc:creator>кампутер на</dc:creator>
  <cp:lastModifiedBy>кампутер на</cp:lastModifiedBy>
  <cp:revision>7</cp:revision>
  <dcterms:created xsi:type="dcterms:W3CDTF">2012-06-20T09:02:57Z</dcterms:created>
  <dcterms:modified xsi:type="dcterms:W3CDTF">2012-06-20T15:46:40Z</dcterms:modified>
</cp:coreProperties>
</file>