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340"/>
    <a:srgbClr val="0099FF"/>
    <a:srgbClr val="3146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>
                  <a:solidFill>
                    <a:srgbClr val="A5134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ПОДБЕРИ ЦВЕТ</a:t>
            </a:r>
            <a:endParaRPr lang="ru-RU" sz="6000" b="1" spc="50" dirty="0">
              <a:ln w="11430">
                <a:solidFill>
                  <a:srgbClr val="A5134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Рисунок 3" descr="крас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038663"/>
            <a:ext cx="6948264" cy="4342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4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B0F0"/>
                </a:solidFill>
                <a:latin typeface="Comic Sans MS" pitchFamily="66" charset="0"/>
              </a:rPr>
              <a:t>АНАНАС</a:t>
            </a:r>
            <a:endParaRPr lang="ru-RU" sz="66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A5134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Содержимое 12" descr="ананас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1115616" y="1628800"/>
            <a:ext cx="3888432" cy="48750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700808"/>
            <a:ext cx="2448272" cy="466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МОЛОДЕЦ!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Ты </a:t>
            </a:r>
            <a:r>
              <a:rPr lang="ru-RU" sz="6000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справился</a:t>
            </a:r>
            <a:r>
              <a:rPr lang="ru-RU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 с заданием!!!</a:t>
            </a:r>
            <a:endParaRPr lang="ru-RU" b="1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малыш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advClick="0" advTm="4000">
    <p:wheel spokes="8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Palatino Linotype" pitchFamily="18" charset="0"/>
            </a:endParaRPr>
          </a:p>
          <a:p>
            <a:pPr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Презентацию подготовила</a:t>
            </a:r>
          </a:p>
          <a:p>
            <a:pPr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Воспитатель ДС №173 «Василёк» </a:t>
            </a:r>
          </a:p>
          <a:p>
            <a:pPr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Фёдорова Валентина Александровна.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latin typeface="Comic Sans MS" pitchFamily="66" charset="0"/>
              </a:rPr>
              <a:t>БАКЛАЖАН</a:t>
            </a:r>
            <a:endParaRPr lang="ru-RU" sz="6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1" name="Рисунок 10" descr="баклажан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0662" y="1784089"/>
            <a:ext cx="4945474" cy="4021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844824"/>
            <a:ext cx="4752528" cy="4124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МОЛОДЕЦ!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Comic Sans MS" pitchFamily="66" charset="0"/>
              </a:rPr>
              <a:t>ГРУША</a:t>
            </a:r>
            <a:endParaRPr lang="ru-RU" sz="6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0099FF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Содержимое 8" descr="груша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1115616" y="1628800"/>
            <a:ext cx="3852798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547664" y="5445224"/>
            <a:ext cx="288032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700808"/>
            <a:ext cx="3219623" cy="4593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МОЛОДЕЦ!</a:t>
            </a:r>
            <a:endParaRPr kumimoji="0" lang="ru-RU" sz="8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latin typeface="Comic Sans MS" pitchFamily="66" charset="0"/>
              </a:rPr>
              <a:t>СВЁКЛА</a:t>
            </a:r>
            <a:endParaRPr lang="ru-RU" sz="6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A5134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Содержимое 10" descr="свекла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755576" y="1711349"/>
            <a:ext cx="4663113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1907704" y="5877272"/>
            <a:ext cx="302433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132856"/>
            <a:ext cx="2996335" cy="429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МОЛОДЕЦ!</a:t>
            </a:r>
            <a:endParaRPr kumimoji="0" lang="ru-RU" sz="8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МОРКОВЬ</a:t>
            </a:r>
            <a:endParaRPr lang="ru-RU" sz="66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A5134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Содержимое 8" descr="морковка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395536" y="2060848"/>
            <a:ext cx="5472608" cy="3303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539552" y="2492896"/>
            <a:ext cx="223224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МОЛОДЕЦ!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0059" y="2542080"/>
            <a:ext cx="6503882" cy="264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35</Words>
  <Application>Microsoft Office PowerPoint</Application>
  <PresentationFormat>Экран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ПОДБЕРИ ЦВЕТ</vt:lpstr>
      <vt:lpstr>БАКЛАЖАН</vt:lpstr>
      <vt:lpstr>МОЛОДЕЦ!</vt:lpstr>
      <vt:lpstr>ГРУША</vt:lpstr>
      <vt:lpstr>Слайд 5</vt:lpstr>
      <vt:lpstr>СВЁКЛА</vt:lpstr>
      <vt:lpstr>Слайд 7</vt:lpstr>
      <vt:lpstr>МОРКОВЬ</vt:lpstr>
      <vt:lpstr>МОЛОДЕЦ!</vt:lpstr>
      <vt:lpstr>АНАНАС</vt:lpstr>
      <vt:lpstr>МОЛОДЕЦ!</vt:lpstr>
      <vt:lpstr>Ты справился с заданием!!!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32</cp:revision>
  <dcterms:modified xsi:type="dcterms:W3CDTF">2014-06-02T18:18:02Z</dcterms:modified>
</cp:coreProperties>
</file>