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F42559F-FB3E-42C7-B0FD-E7880CFF01CD}" type="datetimeFigureOut">
              <a:rPr lang="ru-RU" smtClean="0"/>
              <a:pPr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5CA60B-96A9-4080-A910-5B84EB1F5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ученица 4 класса «В» Школы №489 </a:t>
            </a:r>
            <a:r>
              <a:rPr lang="ru-RU" dirty="0" err="1" smtClean="0"/>
              <a:t>Передрий</a:t>
            </a:r>
            <a:r>
              <a:rPr lang="ru-RU" dirty="0" smtClean="0"/>
              <a:t> Александра 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древних славян.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Топилась изба по -чёрному, без трубы. Стёкол не было. В доме были деревянные лавки, столы, печь.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Жилище древних славян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429250" cy="4467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Одежда древних славян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7173416"/>
            <a:ext cx="7859216" cy="2662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41438"/>
            <a:ext cx="2227263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2913" y="1341438"/>
            <a:ext cx="2260600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341438"/>
            <a:ext cx="211455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занимались древние славяне.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916832"/>
            <a:ext cx="7859216" cy="4608512"/>
          </a:xfrm>
        </p:spPr>
        <p:txBody>
          <a:bodyPr/>
          <a:lstStyle/>
          <a:p>
            <a:r>
              <a:rPr lang="ru-RU" sz="3600" b="1" dirty="0" smtClean="0"/>
              <a:t>Охота </a:t>
            </a:r>
            <a:r>
              <a:rPr lang="ru-RU" sz="3600" dirty="0" smtClean="0"/>
              <a:t>– в лесах много всяких зверей: медведей, кабанов, лис, волков…Их шкуры служили одеждой и одеялом.</a:t>
            </a:r>
          </a:p>
          <a:p>
            <a:r>
              <a:rPr lang="ru-RU" sz="3600" b="1" dirty="0" smtClean="0"/>
              <a:t>Рыболовство</a:t>
            </a:r>
            <a:r>
              <a:rPr lang="ru-RU" sz="3600" dirty="0" smtClean="0"/>
              <a:t> – в озерах и реках было много рыбы. Брали только крупную рыбу. Ловили гарпуном.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Скотоводство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Скотоводство - </a:t>
            </a:r>
            <a:r>
              <a:rPr lang="ru-RU" sz="2800" dirty="0" smtClean="0"/>
              <a:t>Детёнышей некоторых животных славяне стали постепенно приручать и выращивать у себя, то есть заниматься скотоводством. С появлением домашнего скота увеличилось потребление мяса и молока, люди стали меньше зависеть от природы.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5" y="4293096"/>
            <a:ext cx="3003995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26876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Собирательство</a:t>
            </a:r>
            <a:r>
              <a:rPr lang="ru-RU" sz="3200" dirty="0" smtClean="0">
                <a:latin typeface="Monotype Corsiva" pitchFamily="66" charset="0"/>
              </a:rPr>
              <a:t>- диких ягод, орехов, грибов, трав в жизни славян играло большую роль. Весной, когда кончались припасы, собирали молодые побеги и листья лебеды, крапивы. Лебеда часто заменяла хлеб, из неё в голодное время пекли лепёшки</a:t>
            </a:r>
            <a:r>
              <a:rPr lang="ru-RU" sz="2000" dirty="0" smtClean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0"/>
            <a:ext cx="675595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b="1" dirty="0" smtClean="0"/>
              <a:t>Собирательство</a:t>
            </a:r>
            <a:endParaRPr lang="ru-RU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4450" y="3284984"/>
            <a:ext cx="4459549" cy="2404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Земледелие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Земледелие </a:t>
            </a:r>
            <a:r>
              <a:rPr lang="ru-RU" dirty="0" smtClean="0"/>
              <a:t>– </a:t>
            </a:r>
            <a:r>
              <a:rPr lang="ru-RU" sz="2800" dirty="0" smtClean="0"/>
              <a:t>было самым главным занятием. Труд очень тяжелый. Зимой вырубался участок леса. Весной выжигался. Зола служила удобрением. Землю пахали сохой, рыхлили мотыгой, затем засевали. Человек с ситом ходил и разбрасывал зерна по вспаханному полю. При ветре не сеяли. Чтобы семена закрыть землей, поле обрабатывали бороной – </a:t>
            </a:r>
            <a:r>
              <a:rPr lang="ru-RU" sz="2800" dirty="0" err="1" smtClean="0"/>
              <a:t>суховаткой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Хлеб называли «жито» - от слова жить, так как являлся главным продуктом питания.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772400" cy="1143000"/>
          </a:xfrm>
        </p:spPr>
        <p:txBody>
          <a:bodyPr/>
          <a:lstStyle/>
          <a:p>
            <a:r>
              <a:rPr lang="ru-RU" b="1" dirty="0" smtClean="0"/>
              <a:t>Основные занятия.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7772400" cy="4572000"/>
          </a:xfrm>
        </p:spPr>
        <p:txBody>
          <a:bodyPr/>
          <a:lstStyle/>
          <a:p>
            <a:r>
              <a:rPr lang="ru-RU" sz="2800" b="1" dirty="0" smtClean="0"/>
              <a:t>Основным занятием славян второй половины 1-го тысячелетия н.э. было сельское хозяйство, причем ведущей отраслью его являлось земледелие.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084168" y="3140968"/>
            <a:ext cx="2592288" cy="34845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</TotalTime>
  <Words>274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История древних славян.</vt:lpstr>
      <vt:lpstr>Жилище древних славян</vt:lpstr>
      <vt:lpstr>Одежда древних славян</vt:lpstr>
      <vt:lpstr>Чем занимались древние славяне.</vt:lpstr>
      <vt:lpstr>Скотоводство</vt:lpstr>
      <vt:lpstr>Слайд 6</vt:lpstr>
      <vt:lpstr>Земледелие</vt:lpstr>
      <vt:lpstr>Основные занятия.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древних славян.</dc:title>
  <dc:creator>Игорь</dc:creator>
  <cp:lastModifiedBy>шк489</cp:lastModifiedBy>
  <cp:revision>3</cp:revision>
  <dcterms:created xsi:type="dcterms:W3CDTF">2013-02-14T15:58:49Z</dcterms:created>
  <dcterms:modified xsi:type="dcterms:W3CDTF">2014-12-12T05:59:14Z</dcterms:modified>
</cp:coreProperties>
</file>