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6EBA1-1EF7-4D35-BB62-32AC91C08408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DB92B-6A55-4F71-97D1-B20C13C7F4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DB92B-6A55-4F71-97D1-B20C13C7F45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ECA8-9495-4992-A8C2-B86A81FEDADB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9CDC-A343-4946-A005-D4369D76C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ECA8-9495-4992-A8C2-B86A81FEDADB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9CDC-A343-4946-A005-D4369D76C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ECA8-9495-4992-A8C2-B86A81FEDADB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9CDC-A343-4946-A005-D4369D76C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ECA8-9495-4992-A8C2-B86A81FEDADB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9CDC-A343-4946-A005-D4369D76C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ECA8-9495-4992-A8C2-B86A81FEDADB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9CDC-A343-4946-A005-D4369D76C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ECA8-9495-4992-A8C2-B86A81FEDADB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9CDC-A343-4946-A005-D4369D76C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ECA8-9495-4992-A8C2-B86A81FEDADB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9CDC-A343-4946-A005-D4369D76C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ECA8-9495-4992-A8C2-B86A81FEDADB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9CDC-A343-4946-A005-D4369D76C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ECA8-9495-4992-A8C2-B86A81FEDADB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9CDC-A343-4946-A005-D4369D76C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ECA8-9495-4992-A8C2-B86A81FEDADB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9CDC-A343-4946-A005-D4369D76C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ECA8-9495-4992-A8C2-B86A81FEDADB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E9CDC-A343-4946-A005-D4369D76C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7ECA8-9495-4992-A8C2-B86A81FEDADB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E9CDC-A343-4946-A005-D4369D76CB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iki.pippkro.ru/index.php/%D0%A4%D0%B0%D0%B9%D0%BB:White_hat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iki.pippkro.ru/index.php/%D0%A4%D0%B0%D0%B9%D0%BB:Red_hat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iki.pippkro.ru/index.php/%D0%A4%D0%B0%D0%B9%D0%BB:Black_hat.jp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iki.pippkro.ru/index.php/%D0%A4%D0%B0%D0%B9%D0%BB:Yellow_hat.jp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iki.pippkro.ru/index.php/%D0%A4%D0%B0%D0%B9%D0%BB:Green_hat.jp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iki.pippkro.ru/index.php/%D0%A4%D0%B0%D0%B9%D0%BB:Blue_hat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43042" y="285728"/>
            <a:ext cx="4043363" cy="1162050"/>
          </a:xfrm>
        </p:spPr>
        <p:txBody>
          <a:bodyPr>
            <a:noAutofit/>
          </a:bodyPr>
          <a:lstStyle/>
          <a:p>
            <a:pPr algn="l"/>
            <a:r>
              <a:rPr lang="ru-RU" sz="1600" b="0" dirty="0" err="1" smtClean="0"/>
              <a:t>Карталинский</a:t>
            </a:r>
            <a:r>
              <a:rPr lang="ru-RU" sz="1600" b="0" dirty="0" smtClean="0"/>
              <a:t> район</a:t>
            </a:r>
            <a:br>
              <a:rPr lang="ru-RU" sz="1600" b="0" dirty="0" smtClean="0"/>
            </a:br>
            <a:r>
              <a:rPr lang="ru-RU" sz="1600" b="0" dirty="0" smtClean="0"/>
              <a:t>МОУ Южно-Степная СОШ</a:t>
            </a:r>
            <a:br>
              <a:rPr lang="ru-RU" sz="1600" b="0" dirty="0" smtClean="0"/>
            </a:br>
            <a:r>
              <a:rPr lang="ru-RU" sz="1600" b="0" dirty="0" smtClean="0"/>
              <a:t>учитель русского языка и литературы Наумова Н.В.</a:t>
            </a:r>
            <a:endParaRPr lang="ru-RU" sz="1600" b="0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4294967295"/>
          </p:nvPr>
        </p:nvSpPr>
        <p:spPr>
          <a:xfrm>
            <a:off x="0" y="2571750"/>
            <a:ext cx="3428992" cy="35544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Проблема выбора </a:t>
            </a:r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Насти и </a:t>
            </a:r>
            <a:r>
              <a:rPr lang="ru-RU" sz="2800" b="1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Митраши</a:t>
            </a: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 сказке – были М.М.Пришвина </a:t>
            </a:r>
            <a:b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«Кладовая солнца»</a:t>
            </a:r>
          </a:p>
          <a:p>
            <a:pPr>
              <a:buNone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 методу Эдварда де </a:t>
            </a:r>
            <a:r>
              <a:rPr kumimoji="0" lang="ru-RU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Боно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«Шесть шляп</a:t>
            </a:r>
            <a:r>
              <a:rPr kumimoji="0" lang="en-US" sz="18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мышления»)</a:t>
            </a:r>
            <a:endParaRPr lang="ru-RU" sz="1800" dirty="0" smtClean="0"/>
          </a:p>
          <a:p>
            <a:endParaRPr lang="ru-RU" dirty="0"/>
          </a:p>
        </p:txBody>
      </p:sp>
      <p:pic>
        <p:nvPicPr>
          <p:cNvPr id="11" name="Picture 3" descr="C:\Documents and Settings\Admin\Рабочий стол\100_0007.JPG"/>
          <p:cNvPicPr>
            <a:picLocks noChangeAspect="1" noChangeArrowheads="1"/>
          </p:cNvPicPr>
          <p:nvPr/>
        </p:nvPicPr>
        <p:blipFill>
          <a:blip r:embed="rId2" cstate="print"/>
          <a:srcRect l="52105" t="7260" r="1596" b="46966"/>
          <a:stretch>
            <a:fillRect/>
          </a:stretch>
        </p:blipFill>
        <p:spPr bwMode="auto">
          <a:xfrm>
            <a:off x="785786" y="214291"/>
            <a:ext cx="785818" cy="1071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Documents and Settings\Admin\Рабочий стол\капитель\наст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2643183"/>
            <a:ext cx="4695828" cy="3843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928794" y="5429264"/>
            <a:ext cx="43577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В.Васнецов «Витязь на распутье»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похожи эти ситуации?</a:t>
            </a:r>
            <a:endParaRPr lang="ru-RU" dirty="0"/>
          </a:p>
        </p:txBody>
      </p:sp>
      <p:pic>
        <p:nvPicPr>
          <p:cNvPr id="2050" name="Picture 2" descr="C:\Documents and Settings\Admin\Рабочий стол\капитель\витяз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7097171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142984"/>
            <a:ext cx="7772400" cy="17145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Домашнее задание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57158" y="1857364"/>
            <a:ext cx="7772400" cy="1500187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Написать мини - сочинение на тему: </a:t>
            </a:r>
          </a:p>
          <a:p>
            <a:r>
              <a:rPr lang="ru-RU" sz="24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«Как вы понимаете проблему выбора Насти и </a:t>
            </a:r>
            <a:r>
              <a:rPr lang="ru-RU" sz="2400" dirty="0" err="1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Митраши</a:t>
            </a:r>
            <a:r>
              <a:rPr lang="ru-RU" sz="2400" dirty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»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366010" y="3154680"/>
          <a:ext cx="4411980" cy="1675457"/>
        </p:xfrm>
        <a:graphic>
          <a:graphicData uri="http://schemas.openxmlformats.org/drawingml/2006/table">
            <a:tbl>
              <a:tblPr/>
              <a:tblGrid>
                <a:gridCol w="3038475"/>
                <a:gridCol w="1373505"/>
              </a:tblGrid>
              <a:tr h="543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Работал (а) в полную силу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Белая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Работал(а) хорошо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Синяя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Мог(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ла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) работать лучше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Коричневая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42910" y="640660"/>
            <a:ext cx="757239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Итог урока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Легко ли сделать выбор?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Почему сказка-быль М.М.Пришвина интересна и в наши дни?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Как вы оцените свою работу?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 партах у каждого ученика есть три карточки разного цвета: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89849"/>
            <a:ext cx="81439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</a:rPr>
              <a:t>Место занятия урока в структуре образовательного процесса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урок по учебному плану по программе под редакцией В.Я.Коровиной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</a:rPr>
              <a:t>Тема урока по учебному плану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М.М.Пришвин «Кладовая солнца»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</a:rPr>
              <a:t>Место урока по учебному плану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:№42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</a:rPr>
              <a:t>Форма урока: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урок-исследование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</a:rPr>
              <a:t>Класс: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6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Цель.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Учить работать с текстом, уметь дать характеристику герою. Воспитать уважение друг к другу, возможность выбора в жизненной ситуации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</a:rPr>
              <a:t>Оборудование: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Компьютер + </a:t>
            </a:r>
            <a:r>
              <a:rPr kumimoji="0" lang="ru-RU" sz="16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медиапроектор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(слайды), учебники литературы, тетради.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pitchFamily="34" charset="0"/>
                <a:ea typeface="Times New Roman" pitchFamily="18" charset="0"/>
              </a:rPr>
              <a:t>План урока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Организационный момент. 2мин.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Формулирование темы и постановка целей урока. 3 мин.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Работа в группах 10мин.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Проверка работы в группах  20мин.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Вывод по теме урока.  5мин.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Итог урока. 5 мин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498913"/>
            <a:ext cx="8643966" cy="4832092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Групповая работа: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Белая шляпа - пересказ текста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Красная шляпа 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сбор информации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о чувствах героев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Черная шляпа 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сбор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критической информации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о чувствах героев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Желтая шляпа – сбор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положительной информации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о чувствах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героев.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Зеленая шляпа - вывод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74638"/>
            <a:ext cx="4500594" cy="1143000"/>
          </a:xfrm>
        </p:spPr>
        <p:txBody>
          <a:bodyPr/>
          <a:lstStyle/>
          <a:p>
            <a:r>
              <a:rPr lang="ru-RU" dirty="0" smtClean="0"/>
              <a:t>1 группа</a:t>
            </a:r>
            <a:endParaRPr lang="ru-RU" dirty="0"/>
          </a:p>
        </p:txBody>
      </p:sp>
      <p:pic>
        <p:nvPicPr>
          <p:cNvPr id="3" name="Рисунок 2" descr="Белая шляпа">
            <a:hlinkClick r:id="rId2" tooltip="&quot;Белая шляпа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1643074" cy="142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643174" y="1714488"/>
            <a:ext cx="28294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Белая шляпа.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Пересказ текста (стр.46-48)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группа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33207" y="3051175"/>
          <a:ext cx="6077585" cy="755650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305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Настя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Митраша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3934113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делайте вывод, ответив на вопросы: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Какие качества характера были присущи Насте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Митраше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Что их сближало?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В какой момент каждый из героев проявил черты, присущие ему одному?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Легко ли Насте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Митраше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сделать выбор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41500" y="1303378"/>
            <a:ext cx="53737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6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Красная </a:t>
            </a:r>
            <a:r>
              <a:rPr lang="ru-RU" sz="1600" i="1" dirty="0">
                <a:latin typeface="Arial" pitchFamily="34" charset="0"/>
                <a:ea typeface="Times New Roman" pitchFamily="18" charset="0"/>
              </a:rPr>
              <a:t>шляпа-сбор информации о чувствах героев</a:t>
            </a:r>
            <a:r>
              <a:rPr lang="ru-RU" sz="1600" i="1" dirty="0" smtClean="0">
                <a:latin typeface="Arial" pitchFamily="34" charset="0"/>
                <a:ea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prstClr val="black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Заполни таблицу глаголами, которые передают чувства детей.</a:t>
            </a:r>
            <a:endParaRPr lang="ru-RU" sz="1600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6" name="Рисунок 5" descr="Красная шляпа">
            <a:hlinkClick r:id="rId2" tooltip="&quot;Красная шляпа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7166"/>
            <a:ext cx="1500166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74638"/>
            <a:ext cx="6257940" cy="939784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 группа</a:t>
            </a:r>
            <a:b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pic>
        <p:nvPicPr>
          <p:cNvPr id="3" name="Рисунок 2" descr="Черная шляпа">
            <a:hlinkClick r:id="rId2" tooltip="&quot;Черная шляпа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1643074" cy="1357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33207" y="3029585"/>
          <a:ext cx="6077585" cy="798830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3054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Настя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</a:rPr>
                        <a:t>Митраша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404746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Сделайте вывод, ответив на вопрос: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Докажите, используя слова из текста, что Настя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Митраша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ведут себя неправильно?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 Кто прав?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Свой ответ начните так: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Мы считаем, что Настя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Митраша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ведут себя неправильно, потому что…………….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1358940"/>
            <a:ext cx="55007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6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Черная шляпа -сбор критической информации о чувствах героев</a:t>
            </a:r>
            <a:r>
              <a:rPr lang="ru-RU" sz="16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prstClr val="black"/>
              </a:solidFill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Заполните таблицу словами, передающими неправоту Насти и </a:t>
            </a:r>
            <a:r>
              <a:rPr lang="ru-RU" sz="1600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Митраши</a:t>
            </a:r>
            <a:r>
              <a:rPr lang="ru-RU" sz="1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.</a:t>
            </a:r>
            <a:endParaRPr lang="ru-RU" sz="16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группа</a:t>
            </a: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2357430"/>
            <a:ext cx="792958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Желтая шляпа- сбор положительной информации о чувствах героев.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i="1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Найдите положительное в чувствах героев, ответив на вопросы: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Какие аргументы приводит Настя, доказывая правоту своего решения?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Какой наказ пытается исполнить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Митраша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Какой урок извлекут ребята?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Свой ответ начните так: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 смотря на сложную ситуацию, в которой оказались дети, в ней есть и положительное……………………………………………………………….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Желтая шляпа">
            <a:hlinkClick r:id="rId2" tooltip="&quot;Желтая шляпа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1785950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группа</a:t>
            </a:r>
            <a:endParaRPr lang="ru-RU" dirty="0"/>
          </a:p>
        </p:txBody>
      </p:sp>
      <p:pic>
        <p:nvPicPr>
          <p:cNvPr id="3" name="Рисунок 2" descr="Зеленая шляпа">
            <a:hlinkClick r:id="rId2" tooltip="&quot;Зеленая шляпа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28604"/>
            <a:ext cx="1785950" cy="12144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618102"/>
            <a:ext cx="81439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l"/>
              </a:tabLst>
            </a:pPr>
            <a:r>
              <a:rPr kumimoji="0" lang="ru-RU" sz="16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Зеленая шляпа-вывод.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l"/>
              </a:tabLst>
            </a:pPr>
            <a:endParaRPr kumimoji="0" lang="ru-RU" sz="1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Сделайте вывод, ответив на вопрос:</a:t>
            </a:r>
            <a:endParaRPr kumimoji="0" lang="ru-RU" sz="1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- Интересно ли вам было читать сказку-быль М.М.Пришвина «Кладовая солнца»?</a:t>
            </a:r>
            <a:endParaRPr kumimoji="0" lang="ru-RU" sz="1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- Какую информацию (положительную или отрицательную) несет это произведение (отрывок) сегодня?</a:t>
            </a:r>
            <a:endParaRPr kumimoji="0" lang="ru-RU" sz="1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l"/>
              </a:tabLst>
            </a:pPr>
            <a:r>
              <a:rPr kumimoji="0" lang="ru-RU" sz="1600" i="0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Свой ответ начните так:</a:t>
            </a:r>
            <a:endParaRPr kumimoji="0" lang="ru-RU" sz="1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Произведение М.М.Пришвина «Кладовая солнца» читали наши бабушки, дедушки и нам это произведение было (интересно, неинтересно) читать, потому что……………………..</a:t>
            </a:r>
            <a:endParaRPr kumimoji="0" lang="ru-RU" sz="16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643051"/>
            <a:ext cx="771530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Вывод</a:t>
            </a:r>
            <a:r>
              <a:rPr lang="ru-RU" sz="2800" b="1" dirty="0" smtClean="0"/>
              <a:t>.</a:t>
            </a:r>
            <a:endParaRPr lang="en-US" sz="2800" b="1" dirty="0" smtClean="0"/>
          </a:p>
          <a:p>
            <a:pPr algn="ctr"/>
            <a:endParaRPr lang="ru-RU" sz="2800" b="1" dirty="0"/>
          </a:p>
          <a:p>
            <a:r>
              <a:rPr lang="ru-RU" dirty="0"/>
              <a:t>Выбор, который встал перед Настей и </a:t>
            </a:r>
            <a:r>
              <a:rPr lang="ru-RU" dirty="0" err="1"/>
              <a:t>Митрашей</a:t>
            </a:r>
            <a:r>
              <a:rPr lang="ru-RU" dirty="0"/>
              <a:t> тяжел, они не могут решить кто прав и поэтому ссорятся, очень трудно уступать другому.  Но эта ситуация помогла им понять, что нельзя ставить свое </a:t>
            </a:r>
            <a:r>
              <a:rPr lang="ru-RU" b="1" dirty="0"/>
              <a:t>Я</a:t>
            </a:r>
            <a:r>
              <a:rPr lang="ru-RU" dirty="0"/>
              <a:t> выше других, нужно прислушиваться к мнению окружающих. 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может ли проблема выбора возникнуть в нашей жизни? В нашем классе? </a:t>
            </a:r>
          </a:p>
        </p:txBody>
      </p:sp>
      <p:pic>
        <p:nvPicPr>
          <p:cNvPr id="3" name="Рисунок 2" descr="Синяя шляпа">
            <a:hlinkClick r:id="rId2" tooltip="&quot;Синяя шляпа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500042"/>
            <a:ext cx="1285884" cy="8572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560</Words>
  <Application>Microsoft Office PowerPoint</Application>
  <PresentationFormat>Экран (4:3)</PresentationFormat>
  <Paragraphs>89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Карталинский район МОУ Южно-Степная СОШ учитель русского языка и литературы Наумова Н.В.</vt:lpstr>
      <vt:lpstr>Слайд 2</vt:lpstr>
      <vt:lpstr>Слайд 3</vt:lpstr>
      <vt:lpstr>1 группа</vt:lpstr>
      <vt:lpstr>2 группа</vt:lpstr>
      <vt:lpstr> 3 группа </vt:lpstr>
      <vt:lpstr>4 группа</vt:lpstr>
      <vt:lpstr>5 группа</vt:lpstr>
      <vt:lpstr>Слайд 9</vt:lpstr>
      <vt:lpstr>Чем похожи эти ситуации?</vt:lpstr>
      <vt:lpstr>Домашнее задание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25</cp:revision>
  <dcterms:created xsi:type="dcterms:W3CDTF">2012-03-09T07:32:02Z</dcterms:created>
  <dcterms:modified xsi:type="dcterms:W3CDTF">2012-03-29T08:16:26Z</dcterms:modified>
</cp:coreProperties>
</file>