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1" r:id="rId2"/>
  </p:sldMasterIdLst>
  <p:sldIdLst>
    <p:sldId id="260" r:id="rId3"/>
    <p:sldId id="261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8F8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41" d="100"/>
          <a:sy n="41" d="100"/>
        </p:scale>
        <p:origin x="-21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A133-624F-4490-BC6E-16EFDBBDB9F1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4A3F-8E83-4C78-9180-11EE115B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A47D6-6F23-407B-92A0-23C813AE8DE3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9EF7C-B17D-446F-AF91-49C247A472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6D424-1CC8-483A-BB39-C6E230F04523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9E1DF-8B59-477B-8B28-ADCBA0B37F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23FE9-80AA-4ED3-9C24-075E4D956AA5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640E6-EB36-4AE8-AF04-12D67DFE9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30CA0-2C19-4A57-B0E3-2F69685DE152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62607-7778-4089-97D5-79114990F5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E17EB-18D6-4668-8E91-28BE12D23DF5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C4A69-2F35-4FCE-835F-0BFD190C9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A7697-EB1D-405E-8411-0ECBC9C3B977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AD836-3559-4F66-9BF5-C52BCAA81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2D4F-C5AA-4078-BD90-4E2D526A7CB9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A9D37-FA7C-4867-8152-BB36EE7710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DB70C-2E35-495D-9E91-BF194CFDC067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F02D6-370F-4922-A65F-7A05E8EB8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70537-E877-46FA-B7D9-EA99C293B9A2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B8C6D-9874-4BE7-991C-04323BF669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0A3F6-C3C9-4A48-A7B3-6F6497BC8C6F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71BCE-7E65-452C-819E-29A60CF6E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C67D8-5986-40AF-AA6B-4716CB7B6E98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F1EDE2-2491-4DDC-BFF0-F114D1496F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B2DA2-CBA4-47F9-81BA-C836ACC6E311}" type="datetimeFigureOut">
              <a:rPr lang="ru-RU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6618E-CC31-4CA4-98A2-B53059D2D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08D515-7BE0-4BC7-B3B6-8C2C5106BEAF}" type="datetimeFigureOut">
              <a:rPr lang="ru-RU" smtClean="0"/>
              <a:pPr>
                <a:defRPr/>
              </a:pPr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3FD07B-6061-4458-9588-9E3590BFA4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599882" y="2132856"/>
            <a:ext cx="8137525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kern="1800" dirty="0">
                <a:latin typeface="Times New Roman"/>
                <a:ea typeface="Times New Roman"/>
                <a:cs typeface="Times New Roman"/>
              </a:rPr>
              <a:t>Создание благоприятной психологической  среды в дошкольном учреждении для укрепления психического здоровья дошкольников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kern="1800" dirty="0">
                <a:latin typeface="Times New Roman"/>
                <a:ea typeface="Times New Roman"/>
                <a:cs typeface="Times New Roman"/>
              </a:rPr>
              <a:t> в соответствии ФГОС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076057" y="5300663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 smtClean="0"/>
              <a:t>        Старший </a:t>
            </a:r>
            <a:r>
              <a:rPr lang="ru-RU" b="1" i="1" dirty="0"/>
              <a:t>воспитатель</a:t>
            </a:r>
          </a:p>
          <a:p>
            <a:r>
              <a:rPr lang="ru-RU" b="1" i="1" dirty="0" smtClean="0"/>
              <a:t>     МБДОУ «Детский сад №7»</a:t>
            </a:r>
          </a:p>
          <a:p>
            <a:r>
              <a:rPr lang="ru-RU" b="1" i="1" dirty="0" smtClean="0"/>
              <a:t>                «Непоседа»</a:t>
            </a:r>
            <a:endParaRPr lang="ru-RU" b="1" i="1" dirty="0"/>
          </a:p>
          <a:p>
            <a:r>
              <a:rPr lang="ru-RU" b="1" i="1" dirty="0" smtClean="0"/>
              <a:t>Савельева Ирина Николаевна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34563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C:\Users\Пользователь\Desktop\DSCN0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449962" cy="4087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C:\Users\Пользователь\Desktop\DSCN0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35" y="2996951"/>
            <a:ext cx="5388379" cy="3636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24" y="260648"/>
            <a:ext cx="2694190" cy="26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Пользователь\Desktop\2014-2015 учебный год\фотки\DSCN0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81642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2013-2014 учебный год\фото постройки\DSCN1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456385" cy="2403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0" name="Picture 2" descr="C:\Users\Пользователь\Desktop\2014-2015 учебный год\фотки\DSCN9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5256584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ользователь\Desktop\2013-2014 учебный год\фото постройки\DSCN17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248472" cy="3383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C:\Users\Пользователь\Desktop\2014-2015 учебный год\фотки\DSCN9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067944" cy="3529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21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Поток</vt:lpstr>
      <vt:lpstr>Углы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российский детский сад в соответствии с требованиями ФГОС ДО.</dc:title>
  <dc:creator>Администратор</dc:creator>
  <cp:lastModifiedBy>Карапузы</cp:lastModifiedBy>
  <cp:revision>30</cp:revision>
  <dcterms:created xsi:type="dcterms:W3CDTF">2015-01-19T06:20:37Z</dcterms:created>
  <dcterms:modified xsi:type="dcterms:W3CDTF">2015-11-14T05:52:49Z</dcterms:modified>
</cp:coreProperties>
</file>