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0" r:id="rId4"/>
    <p:sldId id="265" r:id="rId5"/>
    <p:sldId id="266" r:id="rId6"/>
    <p:sldId id="267" r:id="rId7"/>
    <p:sldId id="268" r:id="rId8"/>
    <p:sldId id="269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399E14F-21B4-45A5-9311-3C3E9D3DEDAC}">
          <p14:sldIdLst>
            <p14:sldId id="257"/>
            <p14:sldId id="260"/>
            <p14:sldId id="270"/>
            <p14:sldId id="265"/>
            <p14:sldId id="266"/>
            <p14:sldId id="267"/>
            <p14:sldId id="268"/>
            <p14:sldId id="26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214554"/>
            <a:ext cx="6660232" cy="2862322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Ветераны, спасибо Вам за победу!!!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6000768"/>
            <a:ext cx="210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353616"/>
                </a:solidFill>
              </a:rPr>
              <a:t>МБОУ </a:t>
            </a:r>
            <a:r>
              <a:rPr lang="ru-RU" sz="1200" b="1" i="1" dirty="0" smtClean="0">
                <a:solidFill>
                  <a:srgbClr val="353616"/>
                </a:solidFill>
              </a:rPr>
              <a:t>СОШ №</a:t>
            </a:r>
            <a:r>
              <a:rPr lang="ru-RU" sz="1200" b="1" i="1" dirty="0" smtClean="0">
                <a:solidFill>
                  <a:srgbClr val="353616"/>
                </a:solidFill>
              </a:rPr>
              <a:t>74</a:t>
            </a:r>
          </a:p>
          <a:p>
            <a:pPr algn="ctr"/>
            <a:r>
              <a:rPr lang="ru-RU" sz="1200" b="1" i="1" dirty="0" smtClean="0">
                <a:solidFill>
                  <a:srgbClr val="353616"/>
                </a:solidFill>
              </a:rPr>
              <a:t>г.Нижний </a:t>
            </a:r>
            <a:r>
              <a:rPr lang="ru-RU" sz="1200" b="1" i="1" dirty="0" smtClean="0">
                <a:solidFill>
                  <a:srgbClr val="353616"/>
                </a:solidFill>
              </a:rPr>
              <a:t>Новгород </a:t>
            </a:r>
          </a:p>
          <a:p>
            <a:pPr algn="ctr"/>
            <a:r>
              <a:rPr lang="ru-RU" sz="1200" b="1" i="1" dirty="0" smtClean="0">
                <a:solidFill>
                  <a:srgbClr val="353616"/>
                </a:solidFill>
              </a:rPr>
              <a:t>2015 год</a:t>
            </a:r>
            <a:endParaRPr lang="ru-RU" sz="1200" b="1" i="1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0073" y="5657671"/>
            <a:ext cx="2533927" cy="120032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Автор: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Борисычева Марина Сергеевна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Дёмина Елена Николаевна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14">
        <p:split/>
      </p:transition>
    </mc:Choice>
    <mc:Fallback>
      <p:transition spd="slow" advTm="15014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428736"/>
            <a:ext cx="5214974" cy="4143404"/>
          </a:xfrm>
        </p:spPr>
      </p:pic>
      <p:sp>
        <p:nvSpPr>
          <p:cNvPr id="4" name="Прямоугольник 3"/>
          <p:cNvSpPr/>
          <p:nvPr/>
        </p:nvSpPr>
        <p:spPr>
          <a:xfrm>
            <a:off x="5643570" y="1428736"/>
            <a:ext cx="3286148" cy="41088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900" b="1" i="1" cap="none" spc="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avid" panose="020E0502060401010101" pitchFamily="34" charset="-79"/>
              </a:rPr>
              <a:t>Будущее поколение должно помнить о подвигах наших прадедов, чтобы также храбро сражаться, защищать Родину!</a:t>
            </a:r>
            <a:endParaRPr lang="ru-RU" sz="2900" b="1" i="1" cap="none" spc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5882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140">
        <p14:prism dir="u" isInverted="1"/>
      </p:transition>
    </mc:Choice>
    <mc:Fallback>
      <p:transition spd="slow" advTm="101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643050"/>
            <a:ext cx="7500989" cy="450059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56843" y="5690812"/>
            <a:ext cx="1387341" cy="76252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876256" y="19888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714488"/>
            <a:ext cx="1509318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214290"/>
            <a:ext cx="671517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avid" panose="020E0502060401010101" pitchFamily="34" charset="-79"/>
              </a:rPr>
              <a:t>Ветераны, Спасибо Вам за ПОБЕДУ!!!</a:t>
            </a:r>
            <a:endParaRPr lang="ru-RU" sz="4400" b="1" i="1" cap="none" spc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371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300">
        <p15:prstTrans prst="peelOff" invX="1"/>
      </p:transition>
    </mc:Choice>
    <mc:Fallback>
      <p:transition spd="slow" advTm="6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643050"/>
            <a:ext cx="6715172" cy="4572032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71504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avid" panose="020E0502060401010101" pitchFamily="34" charset="-79"/>
              </a:rPr>
              <a:t>Спасибо </a:t>
            </a:r>
            <a:r>
              <a:rPr lang="ru-RU" sz="6000" b="1" i="1" cap="none" spc="0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avid" panose="020E0502060401010101" pitchFamily="34" charset="-79"/>
              </a:rPr>
              <a:t>Вам!!!</a:t>
            </a:r>
            <a:endParaRPr lang="ru-RU" sz="6000" b="1" i="1" cap="none" spc="0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834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812">
        <p:newsflash/>
      </p:transition>
    </mc:Choice>
    <mc:Fallback>
      <p:transition spd="slow" advTm="4812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2858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наше время героями подростков являются супермены и выдуманные персонажи. Но для меня герои – это те люди, которые были на войне, которые защищали нашу </a:t>
            </a:r>
            <a:r>
              <a:rPr lang="ru-RU" sz="2000" b="1" dirty="0" smtClean="0"/>
              <a:t>Родину </a:t>
            </a:r>
            <a:r>
              <a:rPr lang="ru-RU" sz="2000" b="1" dirty="0" smtClean="0"/>
              <a:t>и освободили Русскую землю от фашистов. Среди них мой прадед Орехов Сергей Иванович (1914- 1958).</a:t>
            </a: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571744"/>
            <a:ext cx="5429288" cy="35445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39862806"/>
      </p:ext>
    </p:extLst>
  </p:cSld>
  <p:clrMapOvr>
    <a:masterClrMapping/>
  </p:clrMapOvr>
  <p:transition spd="slow" advTm="20793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4358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Мой прадед прошёл всю войну, освобождая города и сёла от захватчиков. Он получил звание ефрейтора, побывал в Чехии, Чехословакии и в других </a:t>
            </a:r>
            <a:r>
              <a:rPr lang="ru-RU" sz="2800" b="1" dirty="0" smtClean="0"/>
              <a:t>р</a:t>
            </a:r>
            <a:r>
              <a:rPr lang="ru-RU" sz="2800" b="1" dirty="0" smtClean="0"/>
              <a:t>еспубликах </a:t>
            </a:r>
            <a:r>
              <a:rPr lang="ru-RU" sz="2800" b="1" dirty="0" smtClean="0"/>
              <a:t>СССР.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3600" b="1" dirty="0" smtClean="0"/>
              <a:t>И этим я очень горжусь, потому что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мой прадед  - герой</a:t>
            </a:r>
            <a:r>
              <a:rPr lang="ru-RU" sz="3600" b="1" dirty="0" smtClean="0"/>
              <a:t>!!!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2877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7387">
        <p:checker dir="vert"/>
      </p:transition>
    </mc:Choice>
    <mc:Fallback>
      <p:transition spd="slow" advTm="17387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Здесь мой прадед сидит первый слева.</a:t>
            </a:r>
            <a:br>
              <a:rPr lang="ru-RU" sz="2000" b="1" dirty="0" smtClean="0"/>
            </a:br>
            <a:r>
              <a:rPr lang="ru-RU" sz="2000" b="1" dirty="0" smtClean="0"/>
              <a:t> Это фото сделано 5 мая </a:t>
            </a:r>
            <a:r>
              <a:rPr lang="ru-RU" sz="2000" b="1" dirty="0" smtClean="0"/>
              <a:t>1945 г</a:t>
            </a:r>
            <a:r>
              <a:rPr lang="ru-RU" sz="2000" b="1" dirty="0" smtClean="0"/>
              <a:t>. В селе </a:t>
            </a:r>
            <a:r>
              <a:rPr lang="ru-RU" sz="2000" b="1" dirty="0" err="1" smtClean="0"/>
              <a:t>Ступово</a:t>
            </a:r>
            <a:r>
              <a:rPr lang="ru-RU" sz="2000" b="1" dirty="0" smtClean="0"/>
              <a:t>, </a:t>
            </a:r>
            <a:r>
              <a:rPr lang="ru-RU" sz="2000" b="1" dirty="0" smtClean="0"/>
              <a:t>Чехословакия.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9054"/>
            <a:ext cx="6840760" cy="49402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8679736"/>
      </p:ext>
    </p:extLst>
  </p:cSld>
  <p:clrMapOvr>
    <a:masterClrMapping/>
  </p:clrMapOvr>
  <p:transition spd="slow" advTm="1336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186634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радед в городе </a:t>
            </a:r>
            <a:r>
              <a:rPr lang="ru-RU" sz="2000" b="1" dirty="0" smtClean="0"/>
              <a:t>Табор, </a:t>
            </a:r>
            <a:r>
              <a:rPr lang="ru-RU" sz="2000" b="1" dirty="0" smtClean="0"/>
              <a:t>Чехия. Стоит слева. 22 июня 1945г.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00808"/>
            <a:ext cx="7344816" cy="46285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48355568"/>
      </p:ext>
    </p:extLst>
  </p:cSld>
  <p:clrMapOvr>
    <a:masterClrMapping/>
  </p:clrMapOvr>
  <p:transition spd="slow" advTm="1214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3857652" cy="5786454"/>
          </a:xfrm>
        </p:spPr>
        <p:txBody>
          <a:bodyPr>
            <a:normAutofit/>
          </a:bodyPr>
          <a:lstStyle/>
          <a:p>
            <a:pPr indent="174625">
              <a:spcBef>
                <a:spcPts val="0"/>
              </a:spcBef>
            </a:pPr>
            <a:r>
              <a:rPr lang="ru-RU" sz="1900" b="1" dirty="0" smtClean="0"/>
              <a:t>Сергей Иванович имеет благодарности за освобождения города, </a:t>
            </a:r>
            <a:r>
              <a:rPr lang="ru-RU" sz="1900" b="1" smtClean="0"/>
              <a:t>где </a:t>
            </a:r>
            <a:r>
              <a:rPr lang="ru-RU" sz="1900" b="1" smtClean="0"/>
              <a:t>написано: </a:t>
            </a:r>
            <a:r>
              <a:rPr lang="ru-RU" sz="1900" b="1" dirty="0" smtClean="0"/>
              <a:t>«Приказом Верховного Главнокомандующего Маршала Советского Союза Товарища СТАЛИНА от 25 января 1943 года, нашему соединению и Вам как участнику боев за отличные боевые действия в разгроме гитлеровской армии на подступах СТАЛИНГРАДА объявлена БЛАГОДАРНОСТЬ.</a:t>
            </a:r>
          </a:p>
          <a:p>
            <a:pPr indent="174625">
              <a:spcBef>
                <a:spcPts val="0"/>
              </a:spcBef>
            </a:pPr>
            <a:r>
              <a:rPr lang="ru-RU" sz="1900" b="1" dirty="0"/>
              <a:t> </a:t>
            </a:r>
            <a:r>
              <a:rPr lang="ru-RU" sz="1900" b="1" dirty="0" smtClean="0"/>
              <a:t>  Командование бригады поздравляет Вас и выражает твердую уверенность, что Вы и впредь будете стойким, отважным, </a:t>
            </a:r>
            <a:r>
              <a:rPr lang="ru-RU" sz="1900" b="1" dirty="0" smtClean="0"/>
              <a:t>дисциплинированным воином </a:t>
            </a:r>
            <a:r>
              <a:rPr lang="ru-RU" sz="1900" b="1" dirty="0" smtClean="0"/>
              <a:t>доблестной Красной </a:t>
            </a:r>
            <a:r>
              <a:rPr lang="ru-RU" sz="1900" b="1" dirty="0" smtClean="0"/>
              <a:t>Армии». </a:t>
            </a:r>
            <a:endParaRPr lang="ru-RU" sz="1900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5929330"/>
            <a:ext cx="192882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4" t="6075" b="6075"/>
          <a:stretch>
            <a:fillRect/>
          </a:stretch>
        </p:blipFill>
        <p:spPr>
          <a:xfrm>
            <a:off x="4000496" y="214290"/>
            <a:ext cx="5072098" cy="65722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47470909"/>
      </p:ext>
    </p:extLst>
  </p:cSld>
  <p:clrMapOvr>
    <a:masterClrMapping/>
  </p:clrMapOvr>
  <p:transition spd="slow" advTm="4277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142984"/>
            <a:ext cx="3754760" cy="3364996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Эта благодарность за освобождение </a:t>
            </a:r>
            <a:r>
              <a:rPr lang="ru-RU" sz="3600" b="1" i="1" dirty="0" smtClean="0"/>
              <a:t>городов </a:t>
            </a:r>
            <a:br>
              <a:rPr lang="ru-RU" sz="3600" b="1" i="1" dirty="0" smtClean="0"/>
            </a:br>
            <a:r>
              <a:rPr lang="ru-RU" sz="3600" b="1" i="1" dirty="0" err="1" smtClean="0"/>
              <a:t>Фокшаны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>и </a:t>
            </a:r>
            <a:r>
              <a:rPr lang="ru-RU" sz="3600" b="1" i="1" dirty="0" err="1" smtClean="0"/>
              <a:t>Рыникул-Серат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7" b="1067"/>
          <a:stretch>
            <a:fillRect/>
          </a:stretch>
        </p:blipFill>
        <p:spPr>
          <a:xfrm>
            <a:off x="107504" y="142852"/>
            <a:ext cx="4464496" cy="63579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58575550"/>
      </p:ext>
    </p:extLst>
  </p:cSld>
  <p:clrMapOvr>
    <a:masterClrMapping/>
  </p:clrMapOvr>
  <p:transition spd="slow" advTm="935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3456384" cy="394277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Э</a:t>
            </a:r>
            <a:r>
              <a:rPr lang="ru-RU" sz="3600" b="1" i="1" dirty="0" smtClean="0"/>
              <a:t>та благодарность вручена </a:t>
            </a:r>
            <a:r>
              <a:rPr lang="ru-RU" sz="3600" b="1" i="1" dirty="0" smtClean="0"/>
              <a:t>прадеду за освобождение города Черкассы.</a:t>
            </a: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2" b="1593"/>
          <a:stretch>
            <a:fillRect/>
          </a:stretch>
        </p:blipFill>
        <p:spPr>
          <a:xfrm>
            <a:off x="4608067" y="71414"/>
            <a:ext cx="4464528" cy="6715172"/>
          </a:xfrm>
        </p:spPr>
      </p:pic>
    </p:spTree>
    <p:extLst>
      <p:ext uri="{BB962C8B-B14F-4D97-AF65-F5344CB8AC3E}">
        <p14:creationId xmlns:p14="http://schemas.microsoft.com/office/powerpoint/2010/main" xmlns="" val="374400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028">
        <p15:prstTrans prst="pageCurlDouble"/>
      </p:transition>
    </mc:Choice>
    <mc:Fallback>
      <p:transition spd="slow" advTm="8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3786190"/>
            <a:ext cx="7358114" cy="278608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</a:t>
            </a:r>
            <a:r>
              <a:rPr lang="ru-RU" sz="2000" b="1" dirty="0" smtClean="0"/>
              <a:t>Я благодарна своему прадеду за его мужество и отвагу в сражениях, за его любовь к </a:t>
            </a:r>
            <a:r>
              <a:rPr lang="ru-RU" sz="2000" b="1" dirty="0" smtClean="0"/>
              <a:t>Р</a:t>
            </a:r>
            <a:r>
              <a:rPr lang="ru-RU" sz="2000" b="1" dirty="0" smtClean="0"/>
              <a:t>одине</a:t>
            </a:r>
            <a:r>
              <a:rPr lang="ru-RU" sz="2000" b="1" dirty="0" smtClean="0"/>
              <a:t>!</a:t>
            </a:r>
            <a:endParaRPr lang="ru-RU" sz="2000" b="1" dirty="0" smtClean="0"/>
          </a:p>
          <a:p>
            <a:r>
              <a:rPr lang="ru-RU" sz="2000" b="1" dirty="0" smtClean="0"/>
              <a:t>   Моя семья благодарит всех ветеранов Великой </a:t>
            </a:r>
            <a:r>
              <a:rPr lang="ru-RU" sz="2000" b="1" dirty="0" smtClean="0"/>
              <a:t>Отечественной </a:t>
            </a:r>
            <a:r>
              <a:rPr lang="ru-RU" sz="2000" b="1" dirty="0" smtClean="0"/>
              <a:t>войны за мирное небо над головой, за спокойную </a:t>
            </a:r>
            <a:r>
              <a:rPr lang="ru-RU" sz="2000" b="1" dirty="0" smtClean="0"/>
              <a:t>жизнь!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И </a:t>
            </a:r>
            <a:r>
              <a:rPr lang="ru-RU" sz="2000" b="1" dirty="0" smtClean="0"/>
              <a:t>сейчас, </a:t>
            </a:r>
            <a:r>
              <a:rPr lang="ru-RU" sz="2000" b="1" dirty="0" smtClean="0"/>
              <a:t>в семидесятилетний юбилей </a:t>
            </a:r>
            <a:r>
              <a:rPr lang="ru-RU" sz="2000" b="1" dirty="0" smtClean="0"/>
              <a:t>победы, </a:t>
            </a:r>
            <a:r>
              <a:rPr lang="ru-RU" sz="2000" b="1" dirty="0" smtClean="0"/>
              <a:t>осталось очень мало ветеранов и поэтому их надо </a:t>
            </a:r>
            <a:r>
              <a:rPr lang="ru-RU" sz="2000" b="1" dirty="0" smtClean="0"/>
              <a:t>беречь. Каждый </a:t>
            </a:r>
            <a:r>
              <a:rPr lang="ru-RU" sz="2000" b="1" dirty="0" smtClean="0"/>
              <a:t>человек должен благодарить и уважать </a:t>
            </a:r>
            <a:r>
              <a:rPr lang="ru-RU" sz="2000" b="1" dirty="0" smtClean="0"/>
              <a:t>их! </a:t>
            </a:r>
            <a:r>
              <a:rPr lang="ru-RU" sz="2000" b="1" dirty="0" smtClean="0"/>
              <a:t>Можно выразить благодарность даже </a:t>
            </a:r>
            <a:r>
              <a:rPr lang="ru-RU" sz="2000" b="1" dirty="0" smtClean="0"/>
              <a:t>цветком, подарив его ветерану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7" r="10817"/>
          <a:stretch>
            <a:fillRect/>
          </a:stretch>
        </p:blipFill>
        <p:spPr>
          <a:xfrm>
            <a:off x="2071670" y="428604"/>
            <a:ext cx="5486400" cy="31762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6268337"/>
      </p:ext>
    </p:extLst>
  </p:cSld>
  <p:clrMapOvr>
    <a:masterClrMapping/>
  </p:clrMapOvr>
  <p:transition spd="slow" advTm="3258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310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 наше время героями подростков являются супермены и выдуманные персонажи. Но для меня герои – это те люди, которые были на войне, которые защищали нашу Родину и освободили Русскую землю от фашистов. Среди них мой прадед Орехов Сергей Иванович (1914- 1958).</vt:lpstr>
      <vt:lpstr>Мой прадед прошёл всю войну, освобождая города и сёла от захватчиков. Он получил звание ефрейтора, побывал в Чехии, Чехословакии и в других республиках СССР.  И этим я очень горжусь, потому что  мой прадед  - герой!!!</vt:lpstr>
      <vt:lpstr>Здесь мой прадед сидит первый слева.  Это фото сделано 5 мая 1945 г. В селе Ступово, Чехословакия.</vt:lpstr>
      <vt:lpstr>Прадед в городе Табор, Чехия. Стоит слева. 22 июня 1945г.</vt:lpstr>
      <vt:lpstr>Слайд 6</vt:lpstr>
      <vt:lpstr>Эта благодарность за освобождение городов  Фокшаны и Рыникул-Серат.</vt:lpstr>
      <vt:lpstr>Эта благодарность вручена прадеду за освобождение города Черкассы.</vt:lpstr>
      <vt:lpstr>Слайд 9</vt:lpstr>
      <vt:lpstr>Слайд 10</vt:lpstr>
      <vt:lpstr>Слайд 11</vt:lpstr>
      <vt:lpstr>Слайд 12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49</cp:revision>
  <dcterms:created xsi:type="dcterms:W3CDTF">2015-02-17T08:35:42Z</dcterms:created>
  <dcterms:modified xsi:type="dcterms:W3CDTF">2015-04-05T17:49:50Z</dcterms:modified>
</cp:coreProperties>
</file>