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9" r:id="rId3"/>
    <p:sldId id="261" r:id="rId4"/>
    <p:sldId id="282" r:id="rId5"/>
    <p:sldId id="288" r:id="rId6"/>
    <p:sldId id="283" r:id="rId7"/>
    <p:sldId id="289" r:id="rId8"/>
    <p:sldId id="286" r:id="rId9"/>
    <p:sldId id="290" r:id="rId10"/>
    <p:sldId id="291" r:id="rId11"/>
    <p:sldId id="292" r:id="rId12"/>
    <p:sldId id="293" r:id="rId13"/>
    <p:sldId id="29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261"/>
            <p14:sldId id="282"/>
            <p14:sldId id="288"/>
            <p14:sldId id="283"/>
            <p14:sldId id="289"/>
          </p14:sldIdLst>
        </p14:section>
        <p14:section name="Раздел 1" id="{6D9936A3-3945-4757-BC8B-B5C252D8E036}">
          <p14:sldIdLst>
            <p14:sldId id="286"/>
            <p14:sldId id="290"/>
            <p14:sldId id="291"/>
            <p14:sldId id="292"/>
            <p14:sldId id="293"/>
            <p14:sldId id="294"/>
          </p14:sldIdLst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93" d="100"/>
          <a:sy n="93" d="100"/>
        </p:scale>
        <p:origin x="-22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856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08.12.2013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Используйте заголовки разделов для каждой из тем, чтобы переход был понятен для аудитории. 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dirty="0" smtClean="0"/>
              <a:t>Правильное употребление имен прилагательных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Учитель: Вилкова М.М.</a:t>
            </a:r>
            <a:endParaRPr lang="ru-RU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4624"/>
            <a:ext cx="8077200" cy="13680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>3. В </a:t>
            </a:r>
            <a:r>
              <a:rPr lang="ru-RU" sz="4000" dirty="0"/>
              <a:t>каком предложении вместо слова  ЦЕЛЫЙ нужно употребить </a:t>
            </a:r>
            <a:r>
              <a:rPr lang="ru-RU" sz="4000" dirty="0">
                <a:solidFill>
                  <a:srgbClr val="FF0000"/>
                </a:solidFill>
              </a:rPr>
              <a:t>ЦЕЛОСТНЫЙ?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96413"/>
            <a:ext cx="8604448" cy="526158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628800"/>
            <a:ext cx="8604448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Необходимо иметь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целое</a:t>
            </a:r>
            <a:r>
              <a:rPr lang="ru-RU" sz="2800" dirty="0"/>
              <a:t> представление о мире</a:t>
            </a:r>
            <a:r>
              <a:rPr lang="ru-RU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996952"/>
            <a:ext cx="8604448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Целые</a:t>
            </a:r>
            <a:r>
              <a:rPr lang="ru-RU" sz="2800" dirty="0"/>
              <a:t> стаи птиц совершают ежегодную миграцию</a:t>
            </a:r>
            <a:r>
              <a:rPr lang="ru-RU" dirty="0"/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221088"/>
            <a:ext cx="8604448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Он вернулся с войны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целый</a:t>
            </a:r>
            <a:r>
              <a:rPr lang="ru-RU" sz="2800" dirty="0"/>
              <a:t> и невредимый.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661248"/>
            <a:ext cx="8604448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Я был готов любить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целый</a:t>
            </a:r>
            <a:r>
              <a:rPr lang="ru-RU" sz="2800" dirty="0"/>
              <a:t> мир.</a:t>
            </a:r>
          </a:p>
        </p:txBody>
      </p:sp>
    </p:spTree>
    <p:extLst>
      <p:ext uri="{BB962C8B-B14F-4D97-AF65-F5344CB8AC3E}">
        <p14:creationId xmlns:p14="http://schemas.microsoft.com/office/powerpoint/2010/main" val="41264255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каким прилагательным может употребляться существительное, данное в скобках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Объясните свой выбор.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4495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(Земля)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Каменная                                            Каменистая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(Водоем)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Искусный                                      Искусственный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(Характер)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Жёсткий                                                   Жестокий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(Политика)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Мирная                                                     Мировая</a:t>
            </a:r>
            <a:endParaRPr lang="ru-RU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5776" y="2060848"/>
            <a:ext cx="151216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699792" y="3284984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436096" y="3284984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483768" y="4437112"/>
            <a:ext cx="129614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724128" y="4437112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339752" y="5517232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436096" y="2060848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24128" y="5517232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3713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Составьте словосочетания!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5141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 smtClean="0"/>
              <a:t>Вечер</a:t>
            </a:r>
          </a:p>
          <a:p>
            <a:pPr marL="0" indent="0" algn="ctr">
              <a:buNone/>
            </a:pPr>
            <a:r>
              <a:rPr lang="ru-RU" i="1" dirty="0" smtClean="0"/>
              <a:t>Варенье</a:t>
            </a:r>
          </a:p>
          <a:p>
            <a:pPr marL="0" indent="0" algn="ctr">
              <a:buNone/>
            </a:pPr>
            <a:r>
              <a:rPr lang="ru-RU" i="1" dirty="0" smtClean="0"/>
              <a:t>Хлеб</a:t>
            </a:r>
          </a:p>
          <a:p>
            <a:pPr marL="0" indent="0" algn="ctr">
              <a:buNone/>
            </a:pPr>
            <a:r>
              <a:rPr lang="ru-RU" i="1" dirty="0" smtClean="0"/>
              <a:t>Цветочек</a:t>
            </a:r>
          </a:p>
          <a:p>
            <a:pPr marL="0" indent="0" algn="ctr">
              <a:buNone/>
            </a:pPr>
            <a:r>
              <a:rPr lang="ru-RU" i="1" dirty="0" smtClean="0"/>
              <a:t>Солдатик</a:t>
            </a:r>
          </a:p>
          <a:p>
            <a:pPr marL="0" indent="0" algn="ctr">
              <a:buNone/>
            </a:pPr>
            <a:r>
              <a:rPr lang="ru-RU" i="1" dirty="0" smtClean="0"/>
              <a:t>Собеседник</a:t>
            </a:r>
          </a:p>
          <a:p>
            <a:pPr marL="0" indent="0" algn="ctr">
              <a:buNone/>
            </a:pPr>
            <a:r>
              <a:rPr lang="ru-RU" i="1" dirty="0" smtClean="0"/>
              <a:t>Голос</a:t>
            </a:r>
          </a:p>
          <a:p>
            <a:pPr marL="0" indent="0" algn="ctr">
              <a:buNone/>
            </a:pPr>
            <a:r>
              <a:rPr lang="ru-RU" i="1" dirty="0" smtClean="0"/>
              <a:t>Туфелька</a:t>
            </a:r>
          </a:p>
          <a:p>
            <a:pPr marL="0" indent="0" algn="ctr">
              <a:buNone/>
            </a:pPr>
            <a:r>
              <a:rPr lang="ru-RU" i="1" dirty="0" smtClean="0"/>
              <a:t>Шляпка</a:t>
            </a:r>
          </a:p>
          <a:p>
            <a:pPr marL="0" indent="0" algn="ctr">
              <a:buNone/>
            </a:pPr>
            <a:r>
              <a:rPr lang="ru-RU" i="1" dirty="0" smtClean="0"/>
              <a:t>Человек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Добрый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Аленький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Тихий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Приятный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Малиновое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Хрустальная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Свежий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Соломенная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Оловянный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Зимний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13049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представление о роли имен прилагательных в речи; развивать умения распознавать роль имен прилагательных в тексте;</a:t>
            </a:r>
          </a:p>
          <a:p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грамматическую связь имен прилагательных с именами существительными;</a:t>
            </a:r>
          </a:p>
          <a:p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находить имена прилагательные в тексте, определять их роль в произведениях художественной литературы; </a:t>
            </a:r>
          </a:p>
          <a:p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обучить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правильному и обоснованному подбору синонимов и антонимов к прилагательным;</a:t>
            </a:r>
          </a:p>
          <a:p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запас учащихся; научить использовать прилагательные при описании природы;</a:t>
            </a:r>
          </a:p>
          <a:p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орфографической зоркости;</a:t>
            </a:r>
          </a:p>
          <a:p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об окружающей действительности; развивать 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общеучебные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 (наблюдение, сравнение, обобщения, выводы).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27784" y="2087940"/>
            <a:ext cx="6408712" cy="38556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7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Орфоэпические нормы </a:t>
            </a:r>
            <a:endParaRPr lang="ru-RU" sz="7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Звонит, созвонимся, красивее, красивейший, кухонный, мизерный, новорождённый, оптовый, умерший, украинский, балованный, гербовый, верна, давнишний, значимый, кровоточащий, мозаичный, сливовый. </a:t>
            </a:r>
            <a:endParaRPr lang="ru-RU" sz="4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Расставьте в данных словах ударение.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979712" y="1700808"/>
            <a:ext cx="72008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211960" y="1700808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516216" y="1700808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979712" y="2348880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355976" y="2276872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660232" y="2276872"/>
            <a:ext cx="144016" cy="2160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203848" y="2924944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652120" y="2924944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475656" y="3501008"/>
            <a:ext cx="216024" cy="2160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139952" y="3501008"/>
            <a:ext cx="144016" cy="2160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660232" y="3429000"/>
            <a:ext cx="144016" cy="1800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187624" y="4149080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139952" y="4149080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652120" y="4149080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1475656" y="4725144"/>
            <a:ext cx="108012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5364088" y="4725144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2015716" y="5373216"/>
            <a:ext cx="108012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4139952" y="5373216"/>
            <a:ext cx="144016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6137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83768" y="2087940"/>
            <a:ext cx="6660232" cy="40842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7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Грамматические нормы </a:t>
            </a:r>
            <a:endParaRPr lang="ru-RU" sz="7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Образуйте формы сравнительной степени прилагательных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u="sng" dirty="0" smtClean="0"/>
              <a:t>Образец: бедный – беднее и бедней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Длинный, веселый, красивый, черный, модный.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Звонкий, мягкий, яркий, крепкий.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Низкий, узкий, короткий.</a:t>
            </a:r>
          </a:p>
          <a:p>
            <a:pPr marL="0" indent="0">
              <a:buNone/>
            </a:pPr>
            <a:r>
              <a:rPr lang="ru-RU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Маленький, плохой, хороший.</a:t>
            </a:r>
            <a:endParaRPr lang="ru-RU" sz="3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458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3048000"/>
            <a:ext cx="5495528" cy="1362075"/>
          </a:xfrm>
        </p:spPr>
        <p:txBody>
          <a:bodyPr>
            <a:noAutofit/>
          </a:bodyPr>
          <a:lstStyle/>
          <a:p>
            <a:r>
              <a:rPr lang="ru-RU" sz="72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Лексические нормы</a:t>
            </a:r>
            <a:endParaRPr lang="ru-RU" sz="7200" b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1. В </a:t>
            </a:r>
            <a:r>
              <a:rPr lang="ru-RU" sz="4000" dirty="0"/>
              <a:t>каком предложении вместо слова ЗЛОЙ нужно употребить </a:t>
            </a:r>
            <a:r>
              <a:rPr lang="ru-RU" sz="4000" dirty="0">
                <a:solidFill>
                  <a:srgbClr val="FF0000"/>
                </a:solidFill>
              </a:rPr>
              <a:t>ЗЛОСТНЫЙ</a:t>
            </a:r>
            <a:r>
              <a:rPr lang="ru-RU" sz="4000" dirty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424936" cy="554461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268760"/>
            <a:ext cx="842493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Здесь было так неуютно и страшно, как в заколдованном царстве, где всё уснуло по велению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ЗЛОЙ</a:t>
            </a:r>
            <a:r>
              <a:rPr lang="ru-RU" sz="2800" dirty="0"/>
              <a:t> феи.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4819" y="2636912"/>
            <a:ext cx="849694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Человек он был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ЗЛОЙ</a:t>
            </a:r>
            <a:r>
              <a:rPr lang="ru-RU" sz="2800" dirty="0"/>
              <a:t>: ему непременно было нужно кого-то </a:t>
            </a:r>
            <a:r>
              <a:rPr lang="ru-RU" sz="2800" dirty="0" smtClean="0"/>
              <a:t>мучить.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4005064"/>
            <a:ext cx="8424936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ЗЛЫЕ</a:t>
            </a:r>
            <a:r>
              <a:rPr lang="ru-RU" sz="2800" dirty="0"/>
              <a:t> нарушители порядка не смогут уйти от </a:t>
            </a:r>
            <a:r>
              <a:rPr lang="ru-RU" sz="2800" dirty="0" smtClean="0"/>
              <a:t>наказания.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5517232"/>
            <a:ext cx="8424936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Не по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ЗЛОЙ</a:t>
            </a:r>
            <a:r>
              <a:rPr lang="ru-RU" sz="2800" dirty="0"/>
              <a:t> воле он допускал промахи и </a:t>
            </a:r>
            <a:r>
              <a:rPr lang="ru-RU" sz="2800" dirty="0" smtClean="0"/>
              <a:t>ошибки.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53724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495" y="116632"/>
            <a:ext cx="8382000" cy="12151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2</a:t>
            </a:r>
            <a:r>
              <a:rPr lang="ru-RU" sz="3600" dirty="0" smtClean="0">
                <a:latin typeface="+mn-lt"/>
              </a:rPr>
              <a:t>. </a:t>
            </a:r>
            <a:r>
              <a:rPr lang="ru-RU" sz="4000" dirty="0" smtClean="0">
                <a:latin typeface="+mn-lt"/>
              </a:rPr>
              <a:t>В </a:t>
            </a:r>
            <a:r>
              <a:rPr lang="ru-RU" sz="4000" dirty="0">
                <a:latin typeface="+mn-lt"/>
              </a:rPr>
              <a:t>каком предложении вместо слова  ВИНОВАТЫЙ нужно </a:t>
            </a:r>
            <a:r>
              <a:rPr lang="ru-RU" sz="4000" dirty="0" smtClean="0">
                <a:latin typeface="+mn-lt"/>
              </a:rPr>
              <a:t>употребить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ВИНОВНЫЙ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?</a:t>
            </a:r>
            <a:r>
              <a:rPr lang="ru-RU" sz="4000" dirty="0">
                <a:latin typeface="+mn-lt"/>
              </a:rPr>
              <a:t/>
            </a:r>
            <a:br>
              <a:rPr lang="ru-RU" sz="4000" dirty="0">
                <a:latin typeface="+mn-lt"/>
              </a:rPr>
            </a:br>
            <a:endParaRPr lang="ru-RU" sz="4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9"/>
            <a:ext cx="8604448" cy="5517232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271" y="1484784"/>
            <a:ext cx="8604448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Мальчишка прятал испуганный и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ВИНОВАТЫЙ</a:t>
            </a:r>
            <a:r>
              <a:rPr lang="ru-RU" sz="2800" dirty="0"/>
              <a:t> взгляд и упорно молчал.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271" y="2819545"/>
            <a:ext cx="8604448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Мы обратили внимание на немолодую женщину с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ВИНОВАТОЙ</a:t>
            </a:r>
            <a:r>
              <a:rPr lang="ru-RU" sz="2800" dirty="0"/>
              <a:t> и просящей улыбкой.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271" y="4149080"/>
            <a:ext cx="8604448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Следствие показало, что друг потерпевшего оказался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ВИНОВАТЫМ</a:t>
            </a:r>
            <a:r>
              <a:rPr lang="ru-RU" sz="2800" dirty="0"/>
              <a:t> в случившемся.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517232"/>
            <a:ext cx="8604448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Это все погода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ВИНОВАТА!</a:t>
            </a:r>
          </a:p>
        </p:txBody>
      </p:sp>
    </p:spTree>
    <p:extLst>
      <p:ext uri="{BB962C8B-B14F-4D97-AF65-F5344CB8AC3E}">
        <p14:creationId xmlns:p14="http://schemas.microsoft.com/office/powerpoint/2010/main" val="41946441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594</Words>
  <Application>Microsoft Office PowerPoint</Application>
  <PresentationFormat>Экран (4:3)</PresentationFormat>
  <Paragraphs>93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Training</vt:lpstr>
      <vt:lpstr>Правильное употребление имен прилагательных</vt:lpstr>
      <vt:lpstr>Цели урока:</vt:lpstr>
      <vt:lpstr>Презентация PowerPoint</vt:lpstr>
      <vt:lpstr>Расставьте в данных словах ударение.</vt:lpstr>
      <vt:lpstr>Презентация PowerPoint</vt:lpstr>
      <vt:lpstr>Образуйте формы сравнительной степени прилагательных</vt:lpstr>
      <vt:lpstr>Лексические нормы</vt:lpstr>
      <vt:lpstr>1. В каком предложении вместо слова ЗЛОЙ нужно употребить ЗЛОСТНЫЙ? </vt:lpstr>
      <vt:lpstr> 2. В каком предложении вместо слова  ВИНОВАТЫЙ нужно употребить ВИНОВНЫЙ? </vt:lpstr>
      <vt:lpstr>  3. В каком предложении вместо слова  ЦЕЛЫЙ нужно употребить ЦЕЛОСТНЫЙ? </vt:lpstr>
      <vt:lpstr>С каким прилагательным может употребляться существительное, данное в скобках. Объясните свой выбор.</vt:lpstr>
      <vt:lpstr>Составьте словосочетания!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2013-12-08T14:31:20Z</dcterms:created>
  <dcterms:modified xsi:type="dcterms:W3CDTF">2013-12-08T15:38:44Z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