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3" r:id="rId3"/>
    <p:sldMasterId id="2147483710" r:id="rId4"/>
    <p:sldMasterId id="2147483739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98" autoAdjust="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2" name="Rectangle 6"/>
          <p:cNvSpPr>
            <a:spLocks noChangeArrowheads="1"/>
          </p:cNvSpPr>
          <p:nvPr/>
        </p:nvSpPr>
        <p:spPr bwMode="ltGray">
          <a:xfrm>
            <a:off x="3048000" y="2209800"/>
            <a:ext cx="1524000" cy="14478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ltGray">
          <a:xfrm>
            <a:off x="3048000" y="3657600"/>
            <a:ext cx="1524000" cy="1447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ltGray">
          <a:xfrm>
            <a:off x="4572000" y="3657600"/>
            <a:ext cx="1524000" cy="14478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634" name="Rectangle 18"/>
          <p:cNvSpPr>
            <a:spLocks noChangeArrowheads="1"/>
          </p:cNvSpPr>
          <p:nvPr/>
        </p:nvSpPr>
        <p:spPr bwMode="ltGray">
          <a:xfrm>
            <a:off x="4572000" y="2209800"/>
            <a:ext cx="1524000" cy="1447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635" name="Rectangle 19"/>
          <p:cNvSpPr>
            <a:spLocks noChangeArrowheads="1"/>
          </p:cNvSpPr>
          <p:nvPr/>
        </p:nvSpPr>
        <p:spPr bwMode="gray">
          <a:xfrm>
            <a:off x="3048000" y="2209800"/>
            <a:ext cx="3048000" cy="290036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ltGray">
          <a:xfrm>
            <a:off x="0" y="2209800"/>
            <a:ext cx="1524000" cy="1447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ltGray">
          <a:xfrm>
            <a:off x="1524000" y="2209800"/>
            <a:ext cx="1524000" cy="1447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625" name="Rectangle 9"/>
          <p:cNvSpPr>
            <a:spLocks noChangeArrowheads="1"/>
          </p:cNvSpPr>
          <p:nvPr/>
        </p:nvSpPr>
        <p:spPr bwMode="ltGray">
          <a:xfrm>
            <a:off x="6096000" y="3657600"/>
            <a:ext cx="1524000" cy="1447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626" name="Rectangle 10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762000" y="1143000"/>
            <a:ext cx="7772400" cy="990600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162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1628" name="Rectangle 12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553200"/>
            <a:ext cx="2133600" cy="228600"/>
          </a:xfrm>
        </p:spPr>
        <p:txBody>
          <a:bodyPr/>
          <a:lstStyle>
            <a:lvl1pPr algn="l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111629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228600"/>
          </a:xfrm>
        </p:spPr>
        <p:txBody>
          <a:bodyPr/>
          <a:lstStyle>
            <a:lvl1pPr algn="r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1633" name="Rectangle 17"/>
          <p:cNvSpPr>
            <a:spLocks noChangeArrowheads="1"/>
          </p:cNvSpPr>
          <p:nvPr/>
        </p:nvSpPr>
        <p:spPr bwMode="ltGray">
          <a:xfrm>
            <a:off x="7620000" y="3657600"/>
            <a:ext cx="1524000" cy="14478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639" name="Rectangle 23" descr="7"/>
          <p:cNvSpPr>
            <a:spLocks noChangeArrowheads="1"/>
          </p:cNvSpPr>
          <p:nvPr/>
        </p:nvSpPr>
        <p:spPr bwMode="gray">
          <a:xfrm>
            <a:off x="0" y="2211388"/>
            <a:ext cx="1524000" cy="1446212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640" name="Rectangle 24"/>
          <p:cNvSpPr>
            <a:spLocks noChangeArrowheads="1"/>
          </p:cNvSpPr>
          <p:nvPr/>
        </p:nvSpPr>
        <p:spPr bwMode="gray">
          <a:xfrm>
            <a:off x="7607300" y="3651250"/>
            <a:ext cx="1541463" cy="145732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1645" name="Rectangle 29" descr="8"/>
          <p:cNvSpPr>
            <a:spLocks noChangeArrowheads="1"/>
          </p:cNvSpPr>
          <p:nvPr/>
        </p:nvSpPr>
        <p:spPr bwMode="ltGray">
          <a:xfrm>
            <a:off x="1524000" y="3657600"/>
            <a:ext cx="1524000" cy="1447800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1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5" grpId="0" animBg="1"/>
      <p:bldP spid="111639" grpId="0" animBg="1"/>
      <p:bldP spid="111640" grpId="0" animBg="1"/>
      <p:bldP spid="11164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107950"/>
            <a:ext cx="1943100" cy="60182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07950"/>
            <a:ext cx="5676900" cy="60182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90600" y="990600"/>
            <a:ext cx="3771900" cy="5135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990600"/>
            <a:ext cx="3771900" cy="5135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1812" name="Picture 52" descr="59018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59138"/>
            <a:ext cx="2814638" cy="3598862"/>
          </a:xfrm>
          <a:prstGeom prst="rect">
            <a:avLst/>
          </a:prstGeom>
          <a:noFill/>
        </p:spPr>
      </p:pic>
      <p:sp>
        <p:nvSpPr>
          <p:cNvPr id="1141784" name="Rectangle 2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58775" y="6394450"/>
            <a:ext cx="2133600" cy="231775"/>
          </a:xfrm>
        </p:spPr>
        <p:txBody>
          <a:bodyPr/>
          <a:lstStyle>
            <a:lvl1pPr>
              <a:defRPr sz="1200"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114178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4225" y="6402388"/>
            <a:ext cx="2789238" cy="231775"/>
          </a:xfrm>
        </p:spPr>
        <p:txBody>
          <a:bodyPr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14178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957513" y="6394450"/>
            <a:ext cx="442912" cy="252413"/>
          </a:xfrm>
        </p:spPr>
        <p:txBody>
          <a:bodyPr/>
          <a:lstStyle>
            <a:lvl1pPr>
              <a:defRPr sz="1200"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41787" name="Text Box 27"/>
          <p:cNvSpPr txBox="1">
            <a:spLocks noChangeArrowheads="1"/>
          </p:cNvSpPr>
          <p:nvPr/>
        </p:nvSpPr>
        <p:spPr bwMode="gray">
          <a:xfrm>
            <a:off x="338138" y="295275"/>
            <a:ext cx="129222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>
            <a:prstShdw prst="shdw13" dist="53882" dir="2700000">
              <a:srgbClr val="080808">
                <a:alpha val="50000"/>
              </a:srgbClr>
            </a:prst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1141777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401638" y="3225800"/>
            <a:ext cx="6557962" cy="515938"/>
          </a:xfrm>
          <a:ln/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41776" name="Rectangle 16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376238" y="2046288"/>
            <a:ext cx="6635750" cy="1138237"/>
          </a:xfrm>
        </p:spPr>
        <p:txBody>
          <a:bodyPr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4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41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141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141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5313" y="1450975"/>
            <a:ext cx="396875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463" y="1450975"/>
            <a:ext cx="3970337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7650" y="349250"/>
            <a:ext cx="2089150" cy="608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25438" y="349250"/>
            <a:ext cx="6119812" cy="608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438" y="349250"/>
            <a:ext cx="7775575" cy="6334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95313" y="1450975"/>
            <a:ext cx="3968750" cy="4984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463" y="1450975"/>
            <a:ext cx="3970337" cy="4984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96863" y="6577013"/>
            <a:ext cx="2133600" cy="219075"/>
          </a:xfrm>
        </p:spPr>
        <p:txBody>
          <a:bodyPr/>
          <a:lstStyle>
            <a:lvl1pPr>
              <a:defRPr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716213" y="6565900"/>
            <a:ext cx="3649662" cy="2809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31000" y="6569075"/>
            <a:ext cx="2133600" cy="214313"/>
          </a:xfrm>
        </p:spPr>
        <p:txBody>
          <a:bodyPr/>
          <a:lstStyle>
            <a:lvl1pPr>
              <a:defRPr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438" y="349250"/>
            <a:ext cx="7775575" cy="6334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95313" y="1450975"/>
            <a:ext cx="8091487" cy="2416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5313" y="4019550"/>
            <a:ext cx="8091487" cy="2416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96863" y="6577013"/>
            <a:ext cx="2133600" cy="219075"/>
          </a:xfrm>
        </p:spPr>
        <p:txBody>
          <a:bodyPr/>
          <a:lstStyle>
            <a:lvl1pPr>
              <a:defRPr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716213" y="6565900"/>
            <a:ext cx="3649662" cy="2809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31000" y="6569075"/>
            <a:ext cx="2133600" cy="214313"/>
          </a:xfrm>
        </p:spPr>
        <p:txBody>
          <a:bodyPr/>
          <a:lstStyle>
            <a:lvl1pPr>
              <a:defRPr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438" y="349250"/>
            <a:ext cx="7775575" cy="6334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95313" y="1450975"/>
            <a:ext cx="8091487" cy="498475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96863" y="6577013"/>
            <a:ext cx="2133600" cy="219075"/>
          </a:xfrm>
        </p:spPr>
        <p:txBody>
          <a:bodyPr/>
          <a:lstStyle>
            <a:lvl1pPr>
              <a:defRPr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16213" y="6565900"/>
            <a:ext cx="3649662" cy="2809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1000" y="6569075"/>
            <a:ext cx="2133600" cy="214313"/>
          </a:xfrm>
        </p:spPr>
        <p:txBody>
          <a:bodyPr/>
          <a:lstStyle>
            <a:lvl1pPr>
              <a:defRPr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438" y="349250"/>
            <a:ext cx="7775575" cy="6334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95313" y="1450975"/>
            <a:ext cx="8091487" cy="498475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96863" y="6577013"/>
            <a:ext cx="2133600" cy="219075"/>
          </a:xfrm>
        </p:spPr>
        <p:txBody>
          <a:bodyPr/>
          <a:lstStyle>
            <a:lvl1pPr>
              <a:defRPr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16213" y="6565900"/>
            <a:ext cx="3649662" cy="2809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1000" y="6569075"/>
            <a:ext cx="2133600" cy="214313"/>
          </a:xfrm>
        </p:spPr>
        <p:txBody>
          <a:bodyPr/>
          <a:lstStyle>
            <a:lvl1pPr>
              <a:defRPr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438" y="349250"/>
            <a:ext cx="7775575" cy="6334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595313" y="1450975"/>
            <a:ext cx="8091487" cy="4984750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96863" y="6577013"/>
            <a:ext cx="2133600" cy="219075"/>
          </a:xfrm>
        </p:spPr>
        <p:txBody>
          <a:bodyPr/>
          <a:lstStyle>
            <a:lvl1pPr>
              <a:defRPr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16213" y="6565900"/>
            <a:ext cx="3649662" cy="2809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1000" y="6569075"/>
            <a:ext cx="2133600" cy="214313"/>
          </a:xfrm>
        </p:spPr>
        <p:txBody>
          <a:bodyPr/>
          <a:lstStyle>
            <a:lvl1pPr>
              <a:defRPr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1812" name="Picture 52" descr="59018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59138"/>
            <a:ext cx="2814638" cy="3598862"/>
          </a:xfrm>
          <a:prstGeom prst="rect">
            <a:avLst/>
          </a:prstGeom>
          <a:noFill/>
        </p:spPr>
      </p:pic>
      <p:sp>
        <p:nvSpPr>
          <p:cNvPr id="1141784" name="Rectangle 2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58775" y="6394450"/>
            <a:ext cx="2133600" cy="231775"/>
          </a:xfrm>
        </p:spPr>
        <p:txBody>
          <a:bodyPr/>
          <a:lstStyle>
            <a:lvl1pPr>
              <a:defRPr sz="1200"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114178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4225" y="6402388"/>
            <a:ext cx="2789238" cy="231775"/>
          </a:xfrm>
        </p:spPr>
        <p:txBody>
          <a:bodyPr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14178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957513" y="6394450"/>
            <a:ext cx="442912" cy="252413"/>
          </a:xfrm>
        </p:spPr>
        <p:txBody>
          <a:bodyPr/>
          <a:lstStyle>
            <a:lvl1pPr>
              <a:defRPr sz="1200"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41787" name="Text Box 27"/>
          <p:cNvSpPr txBox="1">
            <a:spLocks noChangeArrowheads="1"/>
          </p:cNvSpPr>
          <p:nvPr/>
        </p:nvSpPr>
        <p:spPr bwMode="gray">
          <a:xfrm>
            <a:off x="338138" y="295275"/>
            <a:ext cx="129222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>
            <a:prstShdw prst="shdw13" dist="53882" dir="2700000">
              <a:srgbClr val="080808">
                <a:alpha val="50000"/>
              </a:srgbClr>
            </a:prst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1141777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401638" y="3225800"/>
            <a:ext cx="6557962" cy="515938"/>
          </a:xfrm>
          <a:ln/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41776" name="Rectangle 16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376238" y="2046288"/>
            <a:ext cx="6635750" cy="1138237"/>
          </a:xfrm>
        </p:spPr>
        <p:txBody>
          <a:bodyPr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4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41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141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141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5313" y="1450975"/>
            <a:ext cx="396875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463" y="1450975"/>
            <a:ext cx="3970337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990600"/>
            <a:ext cx="37719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990600"/>
            <a:ext cx="37719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7650" y="349250"/>
            <a:ext cx="2089150" cy="608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25438" y="349250"/>
            <a:ext cx="6119812" cy="608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438" y="349250"/>
            <a:ext cx="7775575" cy="6334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95313" y="1450975"/>
            <a:ext cx="3968750" cy="4984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463" y="1450975"/>
            <a:ext cx="3970337" cy="4984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96863" y="6577013"/>
            <a:ext cx="2133600" cy="219075"/>
          </a:xfrm>
        </p:spPr>
        <p:txBody>
          <a:bodyPr/>
          <a:lstStyle>
            <a:lvl1pPr>
              <a:defRPr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716213" y="6565900"/>
            <a:ext cx="3649662" cy="2809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31000" y="6569075"/>
            <a:ext cx="2133600" cy="214313"/>
          </a:xfrm>
        </p:spPr>
        <p:txBody>
          <a:bodyPr/>
          <a:lstStyle>
            <a:lvl1pPr>
              <a:defRPr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438" y="349250"/>
            <a:ext cx="7775575" cy="6334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95313" y="1450975"/>
            <a:ext cx="8091487" cy="2416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5313" y="4019550"/>
            <a:ext cx="8091487" cy="2416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96863" y="6577013"/>
            <a:ext cx="2133600" cy="219075"/>
          </a:xfrm>
        </p:spPr>
        <p:txBody>
          <a:bodyPr/>
          <a:lstStyle>
            <a:lvl1pPr>
              <a:defRPr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716213" y="6565900"/>
            <a:ext cx="3649662" cy="2809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31000" y="6569075"/>
            <a:ext cx="2133600" cy="214313"/>
          </a:xfrm>
        </p:spPr>
        <p:txBody>
          <a:bodyPr/>
          <a:lstStyle>
            <a:lvl1pPr>
              <a:defRPr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438" y="349250"/>
            <a:ext cx="7775575" cy="6334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95313" y="1450975"/>
            <a:ext cx="8091487" cy="498475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96863" y="6577013"/>
            <a:ext cx="2133600" cy="219075"/>
          </a:xfrm>
        </p:spPr>
        <p:txBody>
          <a:bodyPr/>
          <a:lstStyle>
            <a:lvl1pPr>
              <a:defRPr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16213" y="6565900"/>
            <a:ext cx="3649662" cy="2809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1000" y="6569075"/>
            <a:ext cx="2133600" cy="214313"/>
          </a:xfrm>
        </p:spPr>
        <p:txBody>
          <a:bodyPr/>
          <a:lstStyle>
            <a:lvl1pPr>
              <a:defRPr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438" y="349250"/>
            <a:ext cx="7775575" cy="6334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95313" y="1450975"/>
            <a:ext cx="8091487" cy="498475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96863" y="6577013"/>
            <a:ext cx="2133600" cy="219075"/>
          </a:xfrm>
        </p:spPr>
        <p:txBody>
          <a:bodyPr/>
          <a:lstStyle>
            <a:lvl1pPr>
              <a:defRPr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16213" y="6565900"/>
            <a:ext cx="3649662" cy="2809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1000" y="6569075"/>
            <a:ext cx="2133600" cy="214313"/>
          </a:xfrm>
        </p:spPr>
        <p:txBody>
          <a:bodyPr/>
          <a:lstStyle>
            <a:lvl1pPr>
              <a:defRPr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438" y="349250"/>
            <a:ext cx="7775575" cy="6334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595313" y="1450975"/>
            <a:ext cx="8091487" cy="4984750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96863" y="6577013"/>
            <a:ext cx="2133600" cy="219075"/>
          </a:xfrm>
        </p:spPr>
        <p:txBody>
          <a:bodyPr/>
          <a:lstStyle>
            <a:lvl1pPr>
              <a:defRPr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16213" y="6565900"/>
            <a:ext cx="3649662" cy="2809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1000" y="6569075"/>
            <a:ext cx="2133600" cy="214313"/>
          </a:xfrm>
        </p:spPr>
        <p:txBody>
          <a:bodyPr/>
          <a:lstStyle>
            <a:lvl1pPr>
              <a:defRPr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1812" name="Picture 52" descr="59018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59138"/>
            <a:ext cx="2814638" cy="3598862"/>
          </a:xfrm>
          <a:prstGeom prst="rect">
            <a:avLst/>
          </a:prstGeom>
          <a:noFill/>
        </p:spPr>
      </p:pic>
      <p:sp>
        <p:nvSpPr>
          <p:cNvPr id="1141784" name="Rectangle 2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58775" y="6394450"/>
            <a:ext cx="2133600" cy="231775"/>
          </a:xfrm>
        </p:spPr>
        <p:txBody>
          <a:bodyPr/>
          <a:lstStyle>
            <a:lvl1pPr>
              <a:defRPr sz="1200"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114178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4225" y="6402388"/>
            <a:ext cx="2789238" cy="231775"/>
          </a:xfrm>
        </p:spPr>
        <p:txBody>
          <a:bodyPr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14178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957513" y="6394450"/>
            <a:ext cx="442912" cy="252413"/>
          </a:xfrm>
        </p:spPr>
        <p:txBody>
          <a:bodyPr/>
          <a:lstStyle>
            <a:lvl1pPr>
              <a:defRPr sz="1200"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41787" name="Text Box 27"/>
          <p:cNvSpPr txBox="1">
            <a:spLocks noChangeArrowheads="1"/>
          </p:cNvSpPr>
          <p:nvPr/>
        </p:nvSpPr>
        <p:spPr bwMode="gray">
          <a:xfrm>
            <a:off x="338138" y="295275"/>
            <a:ext cx="129222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>
            <a:prstShdw prst="shdw13" dist="53882" dir="2700000">
              <a:srgbClr val="080808">
                <a:alpha val="50000"/>
              </a:srgbClr>
            </a:prst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1141777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401638" y="3225800"/>
            <a:ext cx="6557962" cy="515938"/>
          </a:xfrm>
          <a:ln/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41776" name="Rectangle 16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376238" y="2046288"/>
            <a:ext cx="6635750" cy="1138237"/>
          </a:xfrm>
        </p:spPr>
        <p:txBody>
          <a:bodyPr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4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41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141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141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5313" y="1450975"/>
            <a:ext cx="396875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463" y="1450975"/>
            <a:ext cx="3970337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7650" y="349250"/>
            <a:ext cx="2089150" cy="608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25438" y="349250"/>
            <a:ext cx="6119812" cy="608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438" y="349250"/>
            <a:ext cx="7775575" cy="6334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95313" y="1450975"/>
            <a:ext cx="3968750" cy="4984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463" y="1450975"/>
            <a:ext cx="3970337" cy="4984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96863" y="6577013"/>
            <a:ext cx="2133600" cy="219075"/>
          </a:xfrm>
        </p:spPr>
        <p:txBody>
          <a:bodyPr/>
          <a:lstStyle>
            <a:lvl1pPr>
              <a:defRPr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716213" y="6565900"/>
            <a:ext cx="3649662" cy="2809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31000" y="6569075"/>
            <a:ext cx="2133600" cy="214313"/>
          </a:xfrm>
        </p:spPr>
        <p:txBody>
          <a:bodyPr/>
          <a:lstStyle>
            <a:lvl1pPr>
              <a:defRPr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438" y="349250"/>
            <a:ext cx="7775575" cy="6334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95313" y="1450975"/>
            <a:ext cx="8091487" cy="2416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5313" y="4019550"/>
            <a:ext cx="8091487" cy="2416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96863" y="6577013"/>
            <a:ext cx="2133600" cy="219075"/>
          </a:xfrm>
        </p:spPr>
        <p:txBody>
          <a:bodyPr/>
          <a:lstStyle>
            <a:lvl1pPr>
              <a:defRPr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716213" y="6565900"/>
            <a:ext cx="3649662" cy="2809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31000" y="6569075"/>
            <a:ext cx="2133600" cy="214313"/>
          </a:xfrm>
        </p:spPr>
        <p:txBody>
          <a:bodyPr/>
          <a:lstStyle>
            <a:lvl1pPr>
              <a:defRPr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438" y="349250"/>
            <a:ext cx="7775575" cy="6334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95313" y="1450975"/>
            <a:ext cx="8091487" cy="498475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96863" y="6577013"/>
            <a:ext cx="2133600" cy="219075"/>
          </a:xfrm>
        </p:spPr>
        <p:txBody>
          <a:bodyPr/>
          <a:lstStyle>
            <a:lvl1pPr>
              <a:defRPr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16213" y="6565900"/>
            <a:ext cx="3649662" cy="2809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1000" y="6569075"/>
            <a:ext cx="2133600" cy="214313"/>
          </a:xfrm>
        </p:spPr>
        <p:txBody>
          <a:bodyPr/>
          <a:lstStyle>
            <a:lvl1pPr>
              <a:defRPr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438" y="349250"/>
            <a:ext cx="7775575" cy="6334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95313" y="1450975"/>
            <a:ext cx="8091487" cy="498475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96863" y="6577013"/>
            <a:ext cx="2133600" cy="219075"/>
          </a:xfrm>
        </p:spPr>
        <p:txBody>
          <a:bodyPr/>
          <a:lstStyle>
            <a:lvl1pPr>
              <a:defRPr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16213" y="6565900"/>
            <a:ext cx="3649662" cy="2809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1000" y="6569075"/>
            <a:ext cx="2133600" cy="214313"/>
          </a:xfrm>
        </p:spPr>
        <p:txBody>
          <a:bodyPr/>
          <a:lstStyle>
            <a:lvl1pPr>
              <a:defRPr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438" y="349250"/>
            <a:ext cx="7775575" cy="6334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595313" y="1450975"/>
            <a:ext cx="8091487" cy="4984750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96863" y="6577013"/>
            <a:ext cx="2133600" cy="219075"/>
          </a:xfrm>
        </p:spPr>
        <p:txBody>
          <a:bodyPr/>
          <a:lstStyle>
            <a:lvl1pPr>
              <a:defRPr/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16213" y="6565900"/>
            <a:ext cx="3649662" cy="2809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1000" y="6569075"/>
            <a:ext cx="2133600" cy="214313"/>
          </a:xfrm>
        </p:spPr>
        <p:txBody>
          <a:bodyPr/>
          <a:lstStyle>
            <a:lvl1pPr>
              <a:defRPr/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2" name="Rectangle 20"/>
          <p:cNvSpPr>
            <a:spLocks noChangeArrowheads="1"/>
          </p:cNvSpPr>
          <p:nvPr/>
        </p:nvSpPr>
        <p:spPr bwMode="gray">
          <a:xfrm>
            <a:off x="838200" y="0"/>
            <a:ext cx="8305800" cy="7905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0602" name="Rectangle 10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107950"/>
            <a:ext cx="7315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060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990600"/>
            <a:ext cx="76962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060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56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11060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7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1060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0607" name="Rectangle 15"/>
          <p:cNvSpPr>
            <a:spLocks noChangeArrowheads="1"/>
          </p:cNvSpPr>
          <p:nvPr/>
        </p:nvSpPr>
        <p:spPr bwMode="ltGray">
          <a:xfrm>
            <a:off x="0" y="0"/>
            <a:ext cx="838200" cy="787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0608" name="Rectangle 16"/>
          <p:cNvSpPr>
            <a:spLocks noChangeArrowheads="1"/>
          </p:cNvSpPr>
          <p:nvPr/>
        </p:nvSpPr>
        <p:spPr bwMode="ltGray">
          <a:xfrm>
            <a:off x="0" y="787400"/>
            <a:ext cx="838200" cy="787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0609" name="Rectangle 17"/>
          <p:cNvSpPr>
            <a:spLocks noChangeArrowheads="1"/>
          </p:cNvSpPr>
          <p:nvPr/>
        </p:nvSpPr>
        <p:spPr bwMode="ltGray">
          <a:xfrm>
            <a:off x="0" y="1563688"/>
            <a:ext cx="838200" cy="787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0613" name="Line 21"/>
          <p:cNvSpPr>
            <a:spLocks noChangeShapeType="1"/>
          </p:cNvSpPr>
          <p:nvPr/>
        </p:nvSpPr>
        <p:spPr bwMode="auto">
          <a:xfrm>
            <a:off x="152400" y="64770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0620" name="Rectangle 28"/>
          <p:cNvSpPr>
            <a:spLocks noChangeArrowheads="1"/>
          </p:cNvSpPr>
          <p:nvPr/>
        </p:nvSpPr>
        <p:spPr bwMode="gray">
          <a:xfrm>
            <a:off x="-4763" y="1557338"/>
            <a:ext cx="839788" cy="796925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0621" name="Rectangle 29"/>
          <p:cNvSpPr>
            <a:spLocks noChangeArrowheads="1"/>
          </p:cNvSpPr>
          <p:nvPr/>
        </p:nvSpPr>
        <p:spPr bwMode="gray">
          <a:xfrm>
            <a:off x="8272463" y="0"/>
            <a:ext cx="871537" cy="790575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0622" name="Rectangle 30"/>
          <p:cNvSpPr>
            <a:spLocks noChangeArrowheads="1"/>
          </p:cNvSpPr>
          <p:nvPr/>
        </p:nvSpPr>
        <p:spPr bwMode="gray">
          <a:xfrm>
            <a:off x="0" y="0"/>
            <a:ext cx="839788" cy="787400"/>
          </a:xfrm>
          <a:prstGeom prst="rect">
            <a:avLst/>
          </a:prstGeom>
          <a:blipFill dpi="0" rotWithShape="1">
            <a:blip r:embed="rId1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0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0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9" grpId="0" animBg="1"/>
      <p:bldP spid="110620" grpId="0" animBg="1"/>
      <p:bldP spid="110622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White"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0811" name="Picture 75" descr="59018 _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3530600"/>
            <a:ext cx="2603500" cy="3327400"/>
          </a:xfrm>
          <a:prstGeom prst="rect">
            <a:avLst/>
          </a:prstGeom>
          <a:noFill/>
        </p:spPr>
      </p:pic>
      <p:pic>
        <p:nvPicPr>
          <p:cNvPr id="1140810" name="Picture 74" descr="Medical Perspectives_EyeWire copy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4074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96863" y="6577013"/>
            <a:ext cx="21336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</a:defRPr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114074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716213" y="6565900"/>
            <a:ext cx="3649662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40744" name="Rectangle 8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731000" y="6569075"/>
            <a:ext cx="2133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40765" name="Rectangle 2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595313" y="1450975"/>
            <a:ext cx="8091487" cy="4984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40804" name="Freeform 68"/>
          <p:cNvSpPr>
            <a:spLocks/>
          </p:cNvSpPr>
          <p:nvPr/>
        </p:nvSpPr>
        <p:spPr bwMode="auto">
          <a:xfrm>
            <a:off x="957263" y="1103313"/>
            <a:ext cx="6543675" cy="39687"/>
          </a:xfrm>
          <a:custGeom>
            <a:avLst/>
            <a:gdLst/>
            <a:ahLst/>
            <a:cxnLst>
              <a:cxn ang="0">
                <a:pos x="4122" y="0"/>
              </a:cxn>
              <a:cxn ang="0">
                <a:pos x="0" y="3"/>
              </a:cxn>
              <a:cxn ang="0">
                <a:pos x="37" y="25"/>
              </a:cxn>
              <a:cxn ang="0">
                <a:pos x="4109" y="25"/>
              </a:cxn>
              <a:cxn ang="0">
                <a:pos x="4122" y="0"/>
              </a:cxn>
            </a:cxnLst>
            <a:rect l="0" t="0" r="r" b="b"/>
            <a:pathLst>
              <a:path w="4122" h="25">
                <a:moveTo>
                  <a:pt x="4122" y="0"/>
                </a:moveTo>
                <a:lnTo>
                  <a:pt x="0" y="3"/>
                </a:lnTo>
                <a:lnTo>
                  <a:pt x="37" y="25"/>
                </a:lnTo>
                <a:lnTo>
                  <a:pt x="4109" y="25"/>
                </a:lnTo>
                <a:lnTo>
                  <a:pt x="4122" y="0"/>
                </a:lnTo>
                <a:close/>
              </a:path>
            </a:pathLst>
          </a:custGeom>
          <a:gradFill rotWithShape="1">
            <a:gsLst>
              <a:gs pos="0">
                <a:schemeClr val="tx2">
                  <a:alpha val="0"/>
                </a:schemeClr>
              </a:gs>
              <a:gs pos="100000">
                <a:schemeClr val="tx2">
                  <a:gamma/>
                  <a:shade val="78824"/>
                  <a:invGamma/>
                </a:scheme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40805" name="Picture 69" descr="artway_medical_thermomete_0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535738" y="98425"/>
            <a:ext cx="1016000" cy="1079500"/>
          </a:xfrm>
          <a:prstGeom prst="rect">
            <a:avLst/>
          </a:prstGeom>
          <a:noFill/>
        </p:spPr>
      </p:pic>
      <p:sp>
        <p:nvSpPr>
          <p:cNvPr id="1140764" name="Rectangle 28"/>
          <p:cNvSpPr>
            <a:spLocks noGrp="1" noChangeArrowheads="1"/>
          </p:cNvSpPr>
          <p:nvPr>
            <p:ph type="title"/>
          </p:nvPr>
        </p:nvSpPr>
        <p:spPr bwMode="black">
          <a:xfrm>
            <a:off x="325438" y="349250"/>
            <a:ext cx="777557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40808" name="Text Box 72"/>
          <p:cNvSpPr txBox="1">
            <a:spLocks noChangeArrowheads="1"/>
          </p:cNvSpPr>
          <p:nvPr/>
        </p:nvSpPr>
        <p:spPr bwMode="gray">
          <a:xfrm>
            <a:off x="7642225" y="779463"/>
            <a:ext cx="129222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>
            <a:prstShdw prst="shdw13" dist="53882" dir="2700000">
              <a:srgbClr val="080808">
                <a:alpha val="50000"/>
              </a:srgbClr>
            </a:prst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latin typeface="Verdana" pitchFamily="34" charset="0"/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4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40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4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804" grpId="0" animBg="1"/>
      <p:bldP spid="1140764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White"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0811" name="Picture 75" descr="59018 _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3530600"/>
            <a:ext cx="2603500" cy="3327400"/>
          </a:xfrm>
          <a:prstGeom prst="rect">
            <a:avLst/>
          </a:prstGeom>
          <a:noFill/>
        </p:spPr>
      </p:pic>
      <p:pic>
        <p:nvPicPr>
          <p:cNvPr id="1140810" name="Picture 74" descr="Medical Perspectives_EyeWire copy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4074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96863" y="6577013"/>
            <a:ext cx="21336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</a:defRPr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114074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716213" y="6565900"/>
            <a:ext cx="3649662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40744" name="Rectangle 8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731000" y="6569075"/>
            <a:ext cx="2133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40765" name="Rectangle 2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595313" y="1450975"/>
            <a:ext cx="8091487" cy="4984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40804" name="Freeform 68"/>
          <p:cNvSpPr>
            <a:spLocks/>
          </p:cNvSpPr>
          <p:nvPr/>
        </p:nvSpPr>
        <p:spPr bwMode="auto">
          <a:xfrm>
            <a:off x="957263" y="1103313"/>
            <a:ext cx="6543675" cy="39687"/>
          </a:xfrm>
          <a:custGeom>
            <a:avLst/>
            <a:gdLst/>
            <a:ahLst/>
            <a:cxnLst>
              <a:cxn ang="0">
                <a:pos x="4122" y="0"/>
              </a:cxn>
              <a:cxn ang="0">
                <a:pos x="0" y="3"/>
              </a:cxn>
              <a:cxn ang="0">
                <a:pos x="37" y="25"/>
              </a:cxn>
              <a:cxn ang="0">
                <a:pos x="4109" y="25"/>
              </a:cxn>
              <a:cxn ang="0">
                <a:pos x="4122" y="0"/>
              </a:cxn>
            </a:cxnLst>
            <a:rect l="0" t="0" r="r" b="b"/>
            <a:pathLst>
              <a:path w="4122" h="25">
                <a:moveTo>
                  <a:pt x="4122" y="0"/>
                </a:moveTo>
                <a:lnTo>
                  <a:pt x="0" y="3"/>
                </a:lnTo>
                <a:lnTo>
                  <a:pt x="37" y="25"/>
                </a:lnTo>
                <a:lnTo>
                  <a:pt x="4109" y="25"/>
                </a:lnTo>
                <a:lnTo>
                  <a:pt x="4122" y="0"/>
                </a:lnTo>
                <a:close/>
              </a:path>
            </a:pathLst>
          </a:custGeom>
          <a:gradFill rotWithShape="1">
            <a:gsLst>
              <a:gs pos="0">
                <a:schemeClr val="tx2">
                  <a:alpha val="0"/>
                </a:schemeClr>
              </a:gs>
              <a:gs pos="100000">
                <a:schemeClr val="tx2">
                  <a:gamma/>
                  <a:shade val="78824"/>
                  <a:invGamma/>
                </a:scheme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40805" name="Picture 69" descr="artway_medical_thermomete_0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535738" y="98425"/>
            <a:ext cx="1016000" cy="1079500"/>
          </a:xfrm>
          <a:prstGeom prst="rect">
            <a:avLst/>
          </a:prstGeom>
          <a:noFill/>
        </p:spPr>
      </p:pic>
      <p:sp>
        <p:nvSpPr>
          <p:cNvPr id="1140764" name="Rectangle 28"/>
          <p:cNvSpPr>
            <a:spLocks noGrp="1" noChangeArrowheads="1"/>
          </p:cNvSpPr>
          <p:nvPr>
            <p:ph type="title"/>
          </p:nvPr>
        </p:nvSpPr>
        <p:spPr bwMode="black">
          <a:xfrm>
            <a:off x="325438" y="349250"/>
            <a:ext cx="777557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40808" name="Text Box 72"/>
          <p:cNvSpPr txBox="1">
            <a:spLocks noChangeArrowheads="1"/>
          </p:cNvSpPr>
          <p:nvPr/>
        </p:nvSpPr>
        <p:spPr bwMode="gray">
          <a:xfrm>
            <a:off x="7642225" y="779463"/>
            <a:ext cx="129222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>
            <a:prstShdw prst="shdw13" dist="53882" dir="2700000">
              <a:srgbClr val="080808">
                <a:alpha val="50000"/>
              </a:srgbClr>
            </a:prst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latin typeface="Verdana" pitchFamily="34" charset="0"/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4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40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4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804" grpId="0" animBg="1"/>
      <p:bldP spid="1140764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White"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0811" name="Picture 75" descr="59018 _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3530600"/>
            <a:ext cx="2603500" cy="3327400"/>
          </a:xfrm>
          <a:prstGeom prst="rect">
            <a:avLst/>
          </a:prstGeom>
          <a:noFill/>
        </p:spPr>
      </p:pic>
      <p:pic>
        <p:nvPicPr>
          <p:cNvPr id="1140810" name="Picture 74" descr="Medical Perspectives_EyeWire copy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4074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96863" y="6577013"/>
            <a:ext cx="21336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</a:defRPr>
            </a:lvl1pPr>
          </a:lstStyle>
          <a:p>
            <a:fld id="{0341DB32-13ED-4B3C-97CB-682D6182F4C8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114074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716213" y="6565900"/>
            <a:ext cx="3649662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40744" name="Rectangle 8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731000" y="6569075"/>
            <a:ext cx="2133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7A117372-FF46-4F97-BAB6-117A0F2908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40765" name="Rectangle 2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595313" y="1450975"/>
            <a:ext cx="8091487" cy="4984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40804" name="Freeform 68"/>
          <p:cNvSpPr>
            <a:spLocks/>
          </p:cNvSpPr>
          <p:nvPr/>
        </p:nvSpPr>
        <p:spPr bwMode="auto">
          <a:xfrm>
            <a:off x="957263" y="1103313"/>
            <a:ext cx="6543675" cy="39687"/>
          </a:xfrm>
          <a:custGeom>
            <a:avLst/>
            <a:gdLst/>
            <a:ahLst/>
            <a:cxnLst>
              <a:cxn ang="0">
                <a:pos x="4122" y="0"/>
              </a:cxn>
              <a:cxn ang="0">
                <a:pos x="0" y="3"/>
              </a:cxn>
              <a:cxn ang="0">
                <a:pos x="37" y="25"/>
              </a:cxn>
              <a:cxn ang="0">
                <a:pos x="4109" y="25"/>
              </a:cxn>
              <a:cxn ang="0">
                <a:pos x="4122" y="0"/>
              </a:cxn>
            </a:cxnLst>
            <a:rect l="0" t="0" r="r" b="b"/>
            <a:pathLst>
              <a:path w="4122" h="25">
                <a:moveTo>
                  <a:pt x="4122" y="0"/>
                </a:moveTo>
                <a:lnTo>
                  <a:pt x="0" y="3"/>
                </a:lnTo>
                <a:lnTo>
                  <a:pt x="37" y="25"/>
                </a:lnTo>
                <a:lnTo>
                  <a:pt x="4109" y="25"/>
                </a:lnTo>
                <a:lnTo>
                  <a:pt x="4122" y="0"/>
                </a:lnTo>
                <a:close/>
              </a:path>
            </a:pathLst>
          </a:custGeom>
          <a:gradFill rotWithShape="1">
            <a:gsLst>
              <a:gs pos="0">
                <a:schemeClr val="tx2">
                  <a:alpha val="0"/>
                </a:schemeClr>
              </a:gs>
              <a:gs pos="100000">
                <a:schemeClr val="tx2">
                  <a:gamma/>
                  <a:shade val="78824"/>
                  <a:invGamma/>
                </a:scheme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40805" name="Picture 69" descr="artway_medical_thermomete_0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535738" y="98425"/>
            <a:ext cx="1016000" cy="1079500"/>
          </a:xfrm>
          <a:prstGeom prst="rect">
            <a:avLst/>
          </a:prstGeom>
          <a:noFill/>
        </p:spPr>
      </p:pic>
      <p:sp>
        <p:nvSpPr>
          <p:cNvPr id="1140764" name="Rectangle 28"/>
          <p:cNvSpPr>
            <a:spLocks noGrp="1" noChangeArrowheads="1"/>
          </p:cNvSpPr>
          <p:nvPr>
            <p:ph type="title"/>
          </p:nvPr>
        </p:nvSpPr>
        <p:spPr bwMode="black">
          <a:xfrm>
            <a:off x="325438" y="349250"/>
            <a:ext cx="777557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40808" name="Text Box 72"/>
          <p:cNvSpPr txBox="1">
            <a:spLocks noChangeArrowheads="1"/>
          </p:cNvSpPr>
          <p:nvPr/>
        </p:nvSpPr>
        <p:spPr bwMode="gray">
          <a:xfrm>
            <a:off x="7642225" y="779463"/>
            <a:ext cx="129222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>
            <a:prstShdw prst="shdw13" dist="53882" dir="2700000">
              <a:srgbClr val="080808">
                <a:alpha val="50000"/>
              </a:srgbClr>
            </a:prst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latin typeface="Verdana" pitchFamily="34" charset="0"/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4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40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4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804" grpId="0" animBg="1"/>
      <p:bldP spid="1140764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Классный час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Вредная пятёрка, полезная десятка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Подготовила :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Марковская Н.С., 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учитель биологии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Русские пироги</a:t>
            </a:r>
            <a:endParaRPr lang="ru-RU" dirty="0"/>
          </a:p>
        </p:txBody>
      </p:sp>
      <p:pic>
        <p:nvPicPr>
          <p:cNvPr id="3" name="Рисунок 2" descr="карава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060848"/>
            <a:ext cx="4313678" cy="3078887"/>
          </a:xfrm>
          <a:prstGeom prst="rect">
            <a:avLst/>
          </a:prstGeom>
        </p:spPr>
      </p:pic>
      <p:pic>
        <p:nvPicPr>
          <p:cNvPr id="4" name="Рисунок 3" descr="пиро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2313" y="1556792"/>
            <a:ext cx="3247081" cy="2156062"/>
          </a:xfrm>
          <a:prstGeom prst="rect">
            <a:avLst/>
          </a:prstGeom>
        </p:spPr>
      </p:pic>
      <p:pic>
        <p:nvPicPr>
          <p:cNvPr id="5" name="Рисунок 4" descr="пирож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933056"/>
            <a:ext cx="3271912" cy="2182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Трапеза</a:t>
            </a:r>
            <a:endParaRPr lang="ru-RU" dirty="0"/>
          </a:p>
        </p:txBody>
      </p:sp>
      <p:pic>
        <p:nvPicPr>
          <p:cNvPr id="3" name="Рисунок 2" descr="трапеза 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3199181" cy="2018531"/>
          </a:xfrm>
          <a:prstGeom prst="rect">
            <a:avLst/>
          </a:prstGeom>
        </p:spPr>
      </p:pic>
      <p:pic>
        <p:nvPicPr>
          <p:cNvPr id="4" name="Рисунок 3" descr="трапез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412776"/>
            <a:ext cx="3333750" cy="1895475"/>
          </a:xfrm>
          <a:prstGeom prst="rect">
            <a:avLst/>
          </a:prstGeom>
        </p:spPr>
      </p:pic>
      <p:pic>
        <p:nvPicPr>
          <p:cNvPr id="5" name="Рисунок 4" descr="трапеза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645024"/>
            <a:ext cx="4081636" cy="2653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931224" cy="3240360"/>
          </a:xfrm>
        </p:spPr>
        <p:txBody>
          <a:bodyPr/>
          <a:lstStyle/>
          <a:p>
            <a:r>
              <a:rPr lang="ru-RU" sz="6000" dirty="0" smtClean="0">
                <a:latin typeface="Monotype Corsiva" pitchFamily="66" charset="0"/>
              </a:rPr>
              <a:t>Мы едим для того, чтобы жить, а не живём, для того, чтобы есть!</a:t>
            </a:r>
            <a:endParaRPr lang="ru-RU" sz="6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147248" cy="1584176"/>
          </a:xfrm>
        </p:spPr>
        <p:txBody>
          <a:bodyPr/>
          <a:lstStyle/>
          <a:p>
            <a:pPr algn="l"/>
            <a:r>
              <a:rPr lang="ru-RU" dirty="0" smtClean="0"/>
              <a:t>«Богатство и слава – это ерунда, если нет здоровья».</a:t>
            </a:r>
            <a:br>
              <a:rPr lang="ru-RU" dirty="0" smtClean="0"/>
            </a:br>
            <a:r>
              <a:rPr lang="ru-RU" dirty="0" smtClean="0"/>
              <a:t>                                          </a:t>
            </a:r>
            <a:r>
              <a:rPr lang="ru-RU" dirty="0" err="1" smtClean="0"/>
              <a:t>Эд</a:t>
            </a:r>
            <a:r>
              <a:rPr lang="ru-RU" dirty="0" smtClean="0"/>
              <a:t> </a:t>
            </a:r>
            <a:r>
              <a:rPr lang="ru-RU" dirty="0" err="1" smtClean="0"/>
              <a:t>Уинн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эд у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348880"/>
            <a:ext cx="3168352" cy="3610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Русские богатыри и красавицы</a:t>
            </a:r>
            <a:endParaRPr lang="ru-RU" dirty="0"/>
          </a:p>
        </p:txBody>
      </p:sp>
      <p:pic>
        <p:nvPicPr>
          <p:cNvPr id="5" name="Содержимое 4" descr="богатыр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5244"/>
          <a:stretch>
            <a:fillRect/>
          </a:stretch>
        </p:blipFill>
        <p:spPr>
          <a:xfrm>
            <a:off x="467544" y="1556792"/>
            <a:ext cx="4176464" cy="3326215"/>
          </a:xfrm>
        </p:spPr>
      </p:pic>
      <p:pic>
        <p:nvPicPr>
          <p:cNvPr id="6" name="Содержимое 5" descr="крас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5531" y="1600200"/>
            <a:ext cx="338393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latin typeface="Monotype Corsiva" pitchFamily="66" charset="0"/>
              </a:rPr>
              <a:t>По щучьему велению</a:t>
            </a:r>
            <a:endParaRPr lang="ru-RU" sz="5400" dirty="0">
              <a:latin typeface="Monotype Corsiva" pitchFamily="66" charset="0"/>
            </a:endParaRPr>
          </a:p>
        </p:txBody>
      </p:sp>
      <p:pic>
        <p:nvPicPr>
          <p:cNvPr id="3" name="Рисунок 2" descr="по щучьему велению.jpg"/>
          <p:cNvPicPr>
            <a:picLocks noChangeAspect="1"/>
          </p:cNvPicPr>
          <p:nvPr/>
        </p:nvPicPr>
        <p:blipFill>
          <a:blip r:embed="rId2" cstate="print"/>
          <a:srcRect r="12007" b="6699"/>
          <a:stretch>
            <a:fillRect/>
          </a:stretch>
        </p:blipFill>
        <p:spPr>
          <a:xfrm>
            <a:off x="611560" y="1484784"/>
            <a:ext cx="3960440" cy="2808312"/>
          </a:xfrm>
          <a:prstGeom prst="rect">
            <a:avLst/>
          </a:prstGeom>
        </p:spPr>
      </p:pic>
      <p:pic>
        <p:nvPicPr>
          <p:cNvPr id="4" name="Рисунок 3" descr="уха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284984"/>
            <a:ext cx="3744416" cy="2903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Лиса и Журавль</a:t>
            </a:r>
            <a:endParaRPr lang="ru-RU" dirty="0"/>
          </a:p>
        </p:txBody>
      </p:sp>
      <p:pic>
        <p:nvPicPr>
          <p:cNvPr id="3" name="Рисунок 2" descr="лиса и журав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81037"/>
            <a:ext cx="4536504" cy="3084068"/>
          </a:xfrm>
          <a:prstGeom prst="rect">
            <a:avLst/>
          </a:prstGeom>
        </p:spPr>
      </p:pic>
      <p:pic>
        <p:nvPicPr>
          <p:cNvPr id="4" name="Рисунок 3" descr="каша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645024"/>
            <a:ext cx="2853680" cy="228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Сказка о попе и работнике его </a:t>
            </a:r>
            <a:r>
              <a:rPr lang="ru-RU" dirty="0" err="1" smtClean="0">
                <a:latin typeface="Monotype Corsiva" pitchFamily="66" charset="0"/>
              </a:rPr>
              <a:t>Балде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3" name="Рисунок 2" descr="сказка о попе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3328764" cy="3328764"/>
          </a:xfrm>
          <a:prstGeom prst="rect">
            <a:avLst/>
          </a:prstGeom>
        </p:spPr>
      </p:pic>
      <p:pic>
        <p:nvPicPr>
          <p:cNvPr id="4" name="Рисунок 3" descr="яйцо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708920"/>
            <a:ext cx="2823195" cy="3378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Гуси - лебеди</a:t>
            </a:r>
            <a:endParaRPr lang="ru-RU" dirty="0"/>
          </a:p>
        </p:txBody>
      </p:sp>
      <p:pic>
        <p:nvPicPr>
          <p:cNvPr id="3" name="Рисунок 2" descr="гуси-лебеди.jpg"/>
          <p:cNvPicPr>
            <a:picLocks noChangeAspect="1"/>
          </p:cNvPicPr>
          <p:nvPr/>
        </p:nvPicPr>
        <p:blipFill>
          <a:blip r:embed="rId2" cstate="print"/>
          <a:srcRect r="6153" b="9383"/>
          <a:stretch>
            <a:fillRect/>
          </a:stretch>
        </p:blipFill>
        <p:spPr>
          <a:xfrm>
            <a:off x="539552" y="1412776"/>
            <a:ext cx="3489667" cy="3888432"/>
          </a:xfrm>
          <a:prstGeom prst="rect">
            <a:avLst/>
          </a:prstGeom>
        </p:spPr>
      </p:pic>
      <p:pic>
        <p:nvPicPr>
          <p:cNvPr id="4" name="Рисунок 3" descr="кисель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556792"/>
            <a:ext cx="2666231" cy="2067210"/>
          </a:xfrm>
          <a:prstGeom prst="rect">
            <a:avLst/>
          </a:prstGeom>
        </p:spPr>
      </p:pic>
      <p:pic>
        <p:nvPicPr>
          <p:cNvPr id="5" name="Рисунок 4" descr="молоко.jpeg"/>
          <p:cNvPicPr>
            <a:picLocks noChangeAspect="1"/>
          </p:cNvPicPr>
          <p:nvPr/>
        </p:nvPicPr>
        <p:blipFill>
          <a:blip r:embed="rId4" cstate="print"/>
          <a:srcRect l="17414" t="21768" r="-613"/>
          <a:stretch>
            <a:fillRect/>
          </a:stretch>
        </p:blipFill>
        <p:spPr>
          <a:xfrm>
            <a:off x="4283968" y="3933056"/>
            <a:ext cx="3096344" cy="2329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Колобок</a:t>
            </a:r>
            <a:endParaRPr lang="ru-RU" dirty="0"/>
          </a:p>
        </p:txBody>
      </p:sp>
      <p:pic>
        <p:nvPicPr>
          <p:cNvPr id="3" name="Рисунок 2" descr="колоб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4104456" cy="2982571"/>
          </a:xfrm>
          <a:prstGeom prst="rect">
            <a:avLst/>
          </a:prstGeom>
        </p:spPr>
      </p:pic>
      <p:pic>
        <p:nvPicPr>
          <p:cNvPr id="4" name="Рисунок 3" descr="колобок блюд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356992"/>
            <a:ext cx="3888432" cy="2916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…И я там был, мёд – пиво пил…</a:t>
            </a:r>
            <a:endParaRPr lang="ru-RU" dirty="0"/>
          </a:p>
        </p:txBody>
      </p:sp>
      <p:pic>
        <p:nvPicPr>
          <p:cNvPr id="3" name="Рисунок 2" descr="концовка сказ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40769"/>
            <a:ext cx="5296743" cy="3672408"/>
          </a:xfrm>
          <a:prstGeom prst="rect">
            <a:avLst/>
          </a:prstGeom>
        </p:spPr>
      </p:pic>
      <p:pic>
        <p:nvPicPr>
          <p:cNvPr id="4" name="Рисунок 3" descr="мед пив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3573016"/>
            <a:ext cx="2669282" cy="2669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busine1_p 2">
      <a:dk1>
        <a:srgbClr val="000000"/>
      </a:dk1>
      <a:lt1>
        <a:srgbClr val="FFFFFF"/>
      </a:lt1>
      <a:dk2>
        <a:srgbClr val="1C4372"/>
      </a:dk2>
      <a:lt2>
        <a:srgbClr val="969696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9BBB59"/>
      </a:hlink>
      <a:folHlink>
        <a:srgbClr val="8064A2"/>
      </a:folHlink>
    </a:clrScheme>
    <a:fontScheme name="busine1_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sine1_p 1">
        <a:dk1>
          <a:srgbClr val="000000"/>
        </a:dk1>
        <a:lt1>
          <a:srgbClr val="FFFFFF"/>
        </a:lt1>
        <a:dk2>
          <a:srgbClr val="04617B"/>
        </a:dk2>
        <a:lt2>
          <a:srgbClr val="969696"/>
        </a:lt2>
        <a:accent1>
          <a:srgbClr val="F79646"/>
        </a:accent1>
        <a:accent2>
          <a:srgbClr val="4BACC6"/>
        </a:accent2>
        <a:accent3>
          <a:srgbClr val="FFFFFF"/>
        </a:accent3>
        <a:accent4>
          <a:srgbClr val="000000"/>
        </a:accent4>
        <a:accent5>
          <a:srgbClr val="FAC9B0"/>
        </a:accent5>
        <a:accent6>
          <a:srgbClr val="439BB3"/>
        </a:accent6>
        <a:hlink>
          <a:srgbClr val="7E6BC9"/>
        </a:hlink>
        <a:folHlink>
          <a:srgbClr val="A5C2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1_p 2">
        <a:dk1>
          <a:srgbClr val="000000"/>
        </a:dk1>
        <a:lt1>
          <a:srgbClr val="FFFFFF"/>
        </a:lt1>
        <a:dk2>
          <a:srgbClr val="1C4372"/>
        </a:dk2>
        <a:lt2>
          <a:srgbClr val="969696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9BBB59"/>
        </a:hlink>
        <a:folHlink>
          <a:srgbClr val="80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1_p 3">
        <a:dk1>
          <a:srgbClr val="000000"/>
        </a:dk1>
        <a:lt1>
          <a:srgbClr val="FFFFFF"/>
        </a:lt1>
        <a:dk2>
          <a:srgbClr val="4F271C"/>
        </a:dk2>
        <a:lt2>
          <a:srgbClr val="969696"/>
        </a:lt2>
        <a:accent1>
          <a:srgbClr val="3891A7"/>
        </a:accent1>
        <a:accent2>
          <a:srgbClr val="EDAA01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D79A01"/>
        </a:accent6>
        <a:hlink>
          <a:srgbClr val="C32D2E"/>
        </a:hlink>
        <a:folHlink>
          <a:srgbClr val="84AA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00TGp_medical_light_ani">
  <a:themeElements>
    <a:clrScheme name="400TGp_medical_light_ani 2">
      <a:dk1>
        <a:srgbClr val="000000"/>
      </a:dk1>
      <a:lt1>
        <a:srgbClr val="99CCFF"/>
      </a:lt1>
      <a:dk2>
        <a:srgbClr val="000066"/>
      </a:dk2>
      <a:lt2>
        <a:srgbClr val="969696"/>
      </a:lt2>
      <a:accent1>
        <a:srgbClr val="96AD23"/>
      </a:accent1>
      <a:accent2>
        <a:srgbClr val="3973B9"/>
      </a:accent2>
      <a:accent3>
        <a:srgbClr val="CAE2FF"/>
      </a:accent3>
      <a:accent4>
        <a:srgbClr val="000000"/>
      </a:accent4>
      <a:accent5>
        <a:srgbClr val="C9D3AC"/>
      </a:accent5>
      <a:accent6>
        <a:srgbClr val="3368A7"/>
      </a:accent6>
      <a:hlink>
        <a:srgbClr val="B639B9"/>
      </a:hlink>
      <a:folHlink>
        <a:srgbClr val="EA9C00"/>
      </a:folHlink>
    </a:clrScheme>
    <a:fontScheme name="400TGp_medical_light_ani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400TGp_medical_light_ani 1">
        <a:dk1>
          <a:srgbClr val="000000"/>
        </a:dk1>
        <a:lt1>
          <a:srgbClr val="CCCCFF"/>
        </a:lt1>
        <a:dk2>
          <a:srgbClr val="000066"/>
        </a:dk2>
        <a:lt2>
          <a:srgbClr val="4D4D4D"/>
        </a:lt2>
        <a:accent1>
          <a:srgbClr val="EBBA07"/>
        </a:accent1>
        <a:accent2>
          <a:srgbClr val="1D9FEF"/>
        </a:accent2>
        <a:accent3>
          <a:srgbClr val="E2E2FF"/>
        </a:accent3>
        <a:accent4>
          <a:srgbClr val="000000"/>
        </a:accent4>
        <a:accent5>
          <a:srgbClr val="F3D9AA"/>
        </a:accent5>
        <a:accent6>
          <a:srgbClr val="1990D9"/>
        </a:accent6>
        <a:hlink>
          <a:srgbClr val="5B5BE7"/>
        </a:hlink>
        <a:folHlink>
          <a:srgbClr val="77B5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00TGp_medical_light_ani 2">
        <a:dk1>
          <a:srgbClr val="000000"/>
        </a:dk1>
        <a:lt1>
          <a:srgbClr val="99CCFF"/>
        </a:lt1>
        <a:dk2>
          <a:srgbClr val="000066"/>
        </a:dk2>
        <a:lt2>
          <a:srgbClr val="969696"/>
        </a:lt2>
        <a:accent1>
          <a:srgbClr val="96AD23"/>
        </a:accent1>
        <a:accent2>
          <a:srgbClr val="3973B9"/>
        </a:accent2>
        <a:accent3>
          <a:srgbClr val="CAE2FF"/>
        </a:accent3>
        <a:accent4>
          <a:srgbClr val="000000"/>
        </a:accent4>
        <a:accent5>
          <a:srgbClr val="C9D3AC"/>
        </a:accent5>
        <a:accent6>
          <a:srgbClr val="3368A7"/>
        </a:accent6>
        <a:hlink>
          <a:srgbClr val="B639B9"/>
        </a:hlink>
        <a:folHlink>
          <a:srgbClr val="EA9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00TGp_medical_light_ani 3">
        <a:dk1>
          <a:srgbClr val="000000"/>
        </a:dk1>
        <a:lt1>
          <a:srgbClr val="88DFF4"/>
        </a:lt1>
        <a:dk2>
          <a:srgbClr val="003366"/>
        </a:dk2>
        <a:lt2>
          <a:srgbClr val="C0C0C0"/>
        </a:lt2>
        <a:accent1>
          <a:srgbClr val="276AF1"/>
        </a:accent1>
        <a:accent2>
          <a:srgbClr val="19C5C5"/>
        </a:accent2>
        <a:accent3>
          <a:srgbClr val="C3ECF8"/>
        </a:accent3>
        <a:accent4>
          <a:srgbClr val="000000"/>
        </a:accent4>
        <a:accent5>
          <a:srgbClr val="ACB9F7"/>
        </a:accent5>
        <a:accent6>
          <a:srgbClr val="16B2B2"/>
        </a:accent6>
        <a:hlink>
          <a:srgbClr val="84BC1E"/>
        </a:hlink>
        <a:folHlink>
          <a:srgbClr val="E45B0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400TGp_medical_light_ani">
  <a:themeElements>
    <a:clrScheme name="400TGp_medical_light_ani 2">
      <a:dk1>
        <a:srgbClr val="000000"/>
      </a:dk1>
      <a:lt1>
        <a:srgbClr val="99CCFF"/>
      </a:lt1>
      <a:dk2>
        <a:srgbClr val="000066"/>
      </a:dk2>
      <a:lt2>
        <a:srgbClr val="969696"/>
      </a:lt2>
      <a:accent1>
        <a:srgbClr val="96AD23"/>
      </a:accent1>
      <a:accent2>
        <a:srgbClr val="3973B9"/>
      </a:accent2>
      <a:accent3>
        <a:srgbClr val="CAE2FF"/>
      </a:accent3>
      <a:accent4>
        <a:srgbClr val="000000"/>
      </a:accent4>
      <a:accent5>
        <a:srgbClr val="C9D3AC"/>
      </a:accent5>
      <a:accent6>
        <a:srgbClr val="3368A7"/>
      </a:accent6>
      <a:hlink>
        <a:srgbClr val="B639B9"/>
      </a:hlink>
      <a:folHlink>
        <a:srgbClr val="EA9C00"/>
      </a:folHlink>
    </a:clrScheme>
    <a:fontScheme name="400TGp_medical_light_ani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400TGp_medical_light_ani 1">
        <a:dk1>
          <a:srgbClr val="000000"/>
        </a:dk1>
        <a:lt1>
          <a:srgbClr val="CCCCFF"/>
        </a:lt1>
        <a:dk2>
          <a:srgbClr val="000066"/>
        </a:dk2>
        <a:lt2>
          <a:srgbClr val="4D4D4D"/>
        </a:lt2>
        <a:accent1>
          <a:srgbClr val="EBBA07"/>
        </a:accent1>
        <a:accent2>
          <a:srgbClr val="1D9FEF"/>
        </a:accent2>
        <a:accent3>
          <a:srgbClr val="E2E2FF"/>
        </a:accent3>
        <a:accent4>
          <a:srgbClr val="000000"/>
        </a:accent4>
        <a:accent5>
          <a:srgbClr val="F3D9AA"/>
        </a:accent5>
        <a:accent6>
          <a:srgbClr val="1990D9"/>
        </a:accent6>
        <a:hlink>
          <a:srgbClr val="5B5BE7"/>
        </a:hlink>
        <a:folHlink>
          <a:srgbClr val="77B5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00TGp_medical_light_ani 2">
        <a:dk1>
          <a:srgbClr val="000000"/>
        </a:dk1>
        <a:lt1>
          <a:srgbClr val="99CCFF"/>
        </a:lt1>
        <a:dk2>
          <a:srgbClr val="000066"/>
        </a:dk2>
        <a:lt2>
          <a:srgbClr val="969696"/>
        </a:lt2>
        <a:accent1>
          <a:srgbClr val="96AD23"/>
        </a:accent1>
        <a:accent2>
          <a:srgbClr val="3973B9"/>
        </a:accent2>
        <a:accent3>
          <a:srgbClr val="CAE2FF"/>
        </a:accent3>
        <a:accent4>
          <a:srgbClr val="000000"/>
        </a:accent4>
        <a:accent5>
          <a:srgbClr val="C9D3AC"/>
        </a:accent5>
        <a:accent6>
          <a:srgbClr val="3368A7"/>
        </a:accent6>
        <a:hlink>
          <a:srgbClr val="B639B9"/>
        </a:hlink>
        <a:folHlink>
          <a:srgbClr val="EA9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00TGp_medical_light_ani 3">
        <a:dk1>
          <a:srgbClr val="000000"/>
        </a:dk1>
        <a:lt1>
          <a:srgbClr val="88DFF4"/>
        </a:lt1>
        <a:dk2>
          <a:srgbClr val="003366"/>
        </a:dk2>
        <a:lt2>
          <a:srgbClr val="C0C0C0"/>
        </a:lt2>
        <a:accent1>
          <a:srgbClr val="276AF1"/>
        </a:accent1>
        <a:accent2>
          <a:srgbClr val="19C5C5"/>
        </a:accent2>
        <a:accent3>
          <a:srgbClr val="C3ECF8"/>
        </a:accent3>
        <a:accent4>
          <a:srgbClr val="000000"/>
        </a:accent4>
        <a:accent5>
          <a:srgbClr val="ACB9F7"/>
        </a:accent5>
        <a:accent6>
          <a:srgbClr val="16B2B2"/>
        </a:accent6>
        <a:hlink>
          <a:srgbClr val="84BC1E"/>
        </a:hlink>
        <a:folHlink>
          <a:srgbClr val="E45B0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400TGp_medical_light_ani">
  <a:themeElements>
    <a:clrScheme name="400TGp_medical_light_ani 2">
      <a:dk1>
        <a:srgbClr val="000000"/>
      </a:dk1>
      <a:lt1>
        <a:srgbClr val="99CCFF"/>
      </a:lt1>
      <a:dk2>
        <a:srgbClr val="000066"/>
      </a:dk2>
      <a:lt2>
        <a:srgbClr val="969696"/>
      </a:lt2>
      <a:accent1>
        <a:srgbClr val="96AD23"/>
      </a:accent1>
      <a:accent2>
        <a:srgbClr val="3973B9"/>
      </a:accent2>
      <a:accent3>
        <a:srgbClr val="CAE2FF"/>
      </a:accent3>
      <a:accent4>
        <a:srgbClr val="000000"/>
      </a:accent4>
      <a:accent5>
        <a:srgbClr val="C9D3AC"/>
      </a:accent5>
      <a:accent6>
        <a:srgbClr val="3368A7"/>
      </a:accent6>
      <a:hlink>
        <a:srgbClr val="B639B9"/>
      </a:hlink>
      <a:folHlink>
        <a:srgbClr val="EA9C00"/>
      </a:folHlink>
    </a:clrScheme>
    <a:fontScheme name="400TGp_medical_light_ani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400TGp_medical_light_ani 1">
        <a:dk1>
          <a:srgbClr val="000000"/>
        </a:dk1>
        <a:lt1>
          <a:srgbClr val="CCCCFF"/>
        </a:lt1>
        <a:dk2>
          <a:srgbClr val="000066"/>
        </a:dk2>
        <a:lt2>
          <a:srgbClr val="4D4D4D"/>
        </a:lt2>
        <a:accent1>
          <a:srgbClr val="EBBA07"/>
        </a:accent1>
        <a:accent2>
          <a:srgbClr val="1D9FEF"/>
        </a:accent2>
        <a:accent3>
          <a:srgbClr val="E2E2FF"/>
        </a:accent3>
        <a:accent4>
          <a:srgbClr val="000000"/>
        </a:accent4>
        <a:accent5>
          <a:srgbClr val="F3D9AA"/>
        </a:accent5>
        <a:accent6>
          <a:srgbClr val="1990D9"/>
        </a:accent6>
        <a:hlink>
          <a:srgbClr val="5B5BE7"/>
        </a:hlink>
        <a:folHlink>
          <a:srgbClr val="77B5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00TGp_medical_light_ani 2">
        <a:dk1>
          <a:srgbClr val="000000"/>
        </a:dk1>
        <a:lt1>
          <a:srgbClr val="99CCFF"/>
        </a:lt1>
        <a:dk2>
          <a:srgbClr val="000066"/>
        </a:dk2>
        <a:lt2>
          <a:srgbClr val="969696"/>
        </a:lt2>
        <a:accent1>
          <a:srgbClr val="96AD23"/>
        </a:accent1>
        <a:accent2>
          <a:srgbClr val="3973B9"/>
        </a:accent2>
        <a:accent3>
          <a:srgbClr val="CAE2FF"/>
        </a:accent3>
        <a:accent4>
          <a:srgbClr val="000000"/>
        </a:accent4>
        <a:accent5>
          <a:srgbClr val="C9D3AC"/>
        </a:accent5>
        <a:accent6>
          <a:srgbClr val="3368A7"/>
        </a:accent6>
        <a:hlink>
          <a:srgbClr val="B639B9"/>
        </a:hlink>
        <a:folHlink>
          <a:srgbClr val="EA9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00TGp_medical_light_ani 3">
        <a:dk1>
          <a:srgbClr val="000000"/>
        </a:dk1>
        <a:lt1>
          <a:srgbClr val="88DFF4"/>
        </a:lt1>
        <a:dk2>
          <a:srgbClr val="003366"/>
        </a:dk2>
        <a:lt2>
          <a:srgbClr val="C0C0C0"/>
        </a:lt2>
        <a:accent1>
          <a:srgbClr val="276AF1"/>
        </a:accent1>
        <a:accent2>
          <a:srgbClr val="19C5C5"/>
        </a:accent2>
        <a:accent3>
          <a:srgbClr val="C3ECF8"/>
        </a:accent3>
        <a:accent4>
          <a:srgbClr val="000000"/>
        </a:accent4>
        <a:accent5>
          <a:srgbClr val="ACB9F7"/>
        </a:accent5>
        <a:accent6>
          <a:srgbClr val="16B2B2"/>
        </a:accent6>
        <a:hlink>
          <a:srgbClr val="84BC1E"/>
        </a:hlink>
        <a:folHlink>
          <a:srgbClr val="E45B0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82</TotalTime>
  <Words>75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Тема1</vt:lpstr>
      <vt:lpstr>400TGp_medical_light_ani</vt:lpstr>
      <vt:lpstr>1_400TGp_medical_light_ani</vt:lpstr>
      <vt:lpstr>2_400TGp_medical_light_ani</vt:lpstr>
      <vt:lpstr>Тема2</vt:lpstr>
      <vt:lpstr>Классный час Вредная пятёрка, полезная десятка</vt:lpstr>
      <vt:lpstr>«Богатство и слава – это ерунда, если нет здоровья».                                           Эд Уинн </vt:lpstr>
      <vt:lpstr>Русские богатыри и красавицы</vt:lpstr>
      <vt:lpstr>По щучьему велению</vt:lpstr>
      <vt:lpstr>Лиса и Журавль</vt:lpstr>
      <vt:lpstr>Сказка о попе и работнике его Балде</vt:lpstr>
      <vt:lpstr>Гуси - лебеди</vt:lpstr>
      <vt:lpstr>Колобок</vt:lpstr>
      <vt:lpstr>…И я там был, мёд – пиво пил…</vt:lpstr>
      <vt:lpstr>Русские пироги</vt:lpstr>
      <vt:lpstr>Трапеза</vt:lpstr>
      <vt:lpstr>Мы едим для того, чтобы жить, а не живём, для того, чтобы есть!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Вредная пятёрка, полезная десятка</dc:title>
  <cp:lastModifiedBy>User</cp:lastModifiedBy>
  <cp:revision>27</cp:revision>
  <dcterms:modified xsi:type="dcterms:W3CDTF">2015-03-09T10:40:45Z</dcterms:modified>
</cp:coreProperties>
</file>