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3" r:id="rId3"/>
    <p:sldId id="262" r:id="rId4"/>
    <p:sldId id="259" r:id="rId5"/>
    <p:sldId id="258" r:id="rId6"/>
    <p:sldId id="257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5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2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4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5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20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8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4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8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64E226-34AF-4DBB-B002-51C63E5A862A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A04470-2722-47F9-9878-044794127E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51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9;&#1074;&#1077;&#1095;&#1072;%20&#1087;&#1072;&#1084;&#1103;&#1090;&#1080;\&#1088;&#1077;&#1082;&#1074;&#1080;&#1077;&#1084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10-я годовщина бесл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14676"/>
            <a:ext cx="12192000" cy="6999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" name="рекви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5913" y="5181600"/>
            <a:ext cx="30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Воспитатель Е.  </a:t>
            </a:r>
            <a:r>
              <a:rPr lang="ru-RU" dirty="0" err="1" smtClean="0">
                <a:solidFill>
                  <a:srgbClr val="FFFF00"/>
                </a:solidFill>
              </a:rPr>
              <a:t>Акбердина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easyengl.ucoz.ru/_ld/191/176610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27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651" y="573206"/>
            <a:ext cx="9293384" cy="140053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072" y="1973736"/>
            <a:ext cx="8946541" cy="4195481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Классный час Бесл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17"/>
            <a:ext cx="12192000" cy="66372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лассный час теракт в беслане 10 л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04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езентация 10 лет трагедия бесл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трагедия в беслане презент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752113" y="5910942"/>
            <a:ext cx="293915" cy="14388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AutoShape 4" descr="http://fs1.ppt4web.ru/images/16866/96394/640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www.bankoboev.ru/images/MTU3NTE=/Bankoboev.Ru_n_pussen_izbienie_mladenc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" b="3262"/>
          <a:stretch/>
        </p:blipFill>
        <p:spPr bwMode="auto">
          <a:xfrm>
            <a:off x="2328163" y="802481"/>
            <a:ext cx="7596000" cy="5601488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fs1.ppt4web.ru/images/16866/96394/640/img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fs1.ppt4web.ru/images/16866/96394/640/img3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096963" y="287338"/>
            <a:ext cx="10058400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dirty="0" smtClean="0">
                <a:latin typeface="Franklin Gothic Medium" panose="020B0603020102020204" pitchFamily="34" charset="0"/>
              </a:rPr>
              <a:t>Избиение младенцев в Вифлееме</a:t>
            </a:r>
            <a:endParaRPr lang="ru-RU" sz="3200" dirty="0">
              <a:latin typeface="Franklin Gothic Medium" panose="020B0603020102020204" pitchFamily="34" charset="0"/>
            </a:endParaRPr>
          </a:p>
        </p:txBody>
      </p:sp>
      <p:sp>
        <p:nvSpPr>
          <p:cNvPr id="7" name="AutoShape 10" descr="http://fs1.ppt4web.ru/images/16866/96394/640/img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im2-tub-ru.yandex.net/i?id=aa9369aadd6e6d501b5a18a854b04927&amp;n=33&amp;h=17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лассный час Бесл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9755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41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лассный час Бесл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51"/>
            <a:ext cx="11997559" cy="6432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8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8</Words>
  <Application>Microsoft Office PowerPoint</Application>
  <PresentationFormat>Широкоэкранный</PresentationFormat>
  <Paragraphs>2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Franklin Gothic Medium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Избиение младенцев в Вифлееме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ррр</cp:lastModifiedBy>
  <cp:revision>11</cp:revision>
  <dcterms:created xsi:type="dcterms:W3CDTF">2014-09-02T08:07:36Z</dcterms:created>
  <dcterms:modified xsi:type="dcterms:W3CDTF">2015-08-21T12:37:48Z</dcterms:modified>
</cp:coreProperties>
</file>