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2" r:id="rId5"/>
    <p:sldId id="263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B259-D3D9-4C5D-AFAC-F4D239DBEE1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F71F-65BB-4BA9-9ADD-276FDFD68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B259-D3D9-4C5D-AFAC-F4D239DBEE1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F71F-65BB-4BA9-9ADD-276FDFD68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B259-D3D9-4C5D-AFAC-F4D239DBEE1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F71F-65BB-4BA9-9ADD-276FDFD68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B259-D3D9-4C5D-AFAC-F4D239DBEE1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F71F-65BB-4BA9-9ADD-276FDFD68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B259-D3D9-4C5D-AFAC-F4D239DBEE1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F71F-65BB-4BA9-9ADD-276FDFD68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B259-D3D9-4C5D-AFAC-F4D239DBEE1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F71F-65BB-4BA9-9ADD-276FDFD68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B259-D3D9-4C5D-AFAC-F4D239DBEE1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F71F-65BB-4BA9-9ADD-276FDFD68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B259-D3D9-4C5D-AFAC-F4D239DBEE1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F71F-65BB-4BA9-9ADD-276FDFD68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B259-D3D9-4C5D-AFAC-F4D239DBEE1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F71F-65BB-4BA9-9ADD-276FDFD68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B259-D3D9-4C5D-AFAC-F4D239DBEE1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F71F-65BB-4BA9-9ADD-276FDFD68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B259-D3D9-4C5D-AFAC-F4D239DBEE1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F71F-65BB-4BA9-9ADD-276FDFD68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AB259-D3D9-4C5D-AFAC-F4D239DBEE1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BF71F-65BB-4BA9-9ADD-276FDFD68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Осенняя картинк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411760" y="1844824"/>
            <a:ext cx="4248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КРОССВОРД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2996952"/>
            <a:ext cx="612068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К уроку литературного чтения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«Осенние листья»   во 2 классе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Автор: </a:t>
            </a:r>
            <a:r>
              <a:rPr lang="ru-RU" sz="2800" b="1" dirty="0" err="1" smtClean="0">
                <a:solidFill>
                  <a:schemeClr val="bg1"/>
                </a:solidFill>
              </a:rPr>
              <a:t>Кутлунина</a:t>
            </a:r>
            <a:r>
              <a:rPr lang="ru-RU" sz="2800" b="1" dirty="0" smtClean="0">
                <a:solidFill>
                  <a:schemeClr val="bg1"/>
                </a:solidFill>
              </a:rPr>
              <a:t> Вера Анатольевна, учитель начальных классов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ГБОУ «Школа 1002»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дминистратор\Мои документы\Осенняя картинк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1428736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ru-RU" sz="7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6050" y="2214554"/>
            <a:ext cx="4643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FF00"/>
                </a:solidFill>
              </a:rPr>
              <a:t>МОЛОДЦЫ!</a:t>
            </a:r>
            <a:endParaRPr lang="ru-RU" sz="5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962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дминистратор\Мои документы\Осенняя картинк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1428736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ru-RU" sz="7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642918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Дополни </a:t>
            </a:r>
            <a:r>
              <a:rPr lang="ru-RU" sz="5400" b="1" dirty="0" smtClean="0">
                <a:solidFill>
                  <a:srgbClr val="FFFF00"/>
                </a:solidFill>
              </a:rPr>
              <a:t> стихотворение 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962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Осенняя картинк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1214422"/>
            <a:ext cx="571504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1222тт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121442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121442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121442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214554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286512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1714488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000496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428992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285984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285984" y="114298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b="1" dirty="0" smtClean="0"/>
              <a:t>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857488" y="114298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У</a:t>
            </a:r>
            <a:endParaRPr lang="ru-RU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28992" y="928671"/>
            <a:ext cx="50006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</a:t>
            </a:r>
          </a:p>
          <a:p>
            <a:r>
              <a:rPr lang="ru-RU" sz="2800" b="1" dirty="0" smtClean="0"/>
              <a:t>Ч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071934" y="114298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143504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715008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286512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858016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572000" y="2714620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286512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715008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143504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4500562" y="22145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428992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4000496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357422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857488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5143504" y="321468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572000" y="3214686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285984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857488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3428992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4000496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4572000" y="3714752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714480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2857488" y="71435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2857488" y="321468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2857488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4000496" y="321468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1714480" y="271462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4000496" y="328612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285984" y="371475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2786050" y="78579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2285984" y="1214422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2357422" y="185736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2285984" y="178592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714348" y="4929198"/>
            <a:ext cx="7358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smtClean="0">
                <a:solidFill>
                  <a:srgbClr val="FFFF00"/>
                </a:solidFill>
              </a:rPr>
              <a:t>1) … </a:t>
            </a:r>
            <a:r>
              <a:rPr lang="ru-RU" sz="4800" b="1" i="1" dirty="0" smtClean="0">
                <a:solidFill>
                  <a:srgbClr val="FFFF00"/>
                </a:solidFill>
              </a:rPr>
              <a:t>небо кроет,</a:t>
            </a:r>
          </a:p>
          <a:p>
            <a:r>
              <a:rPr lang="ru-RU" sz="4800" b="1" i="1" dirty="0" smtClean="0">
                <a:solidFill>
                  <a:srgbClr val="FFFF00"/>
                </a:solidFill>
              </a:rPr>
              <a:t>Солнце не блестит</a:t>
            </a:r>
            <a:endParaRPr lang="ru-RU" sz="48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Осенняя картинк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1214422"/>
            <a:ext cx="571504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1222тт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121442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121442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121442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214554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286512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1714488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000496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428992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285984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285984" y="114298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b="1" dirty="0" smtClean="0"/>
              <a:t>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857488" y="114298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У</a:t>
            </a:r>
            <a:endParaRPr lang="ru-RU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28992" y="928671"/>
            <a:ext cx="50006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</a:t>
            </a:r>
          </a:p>
          <a:p>
            <a:r>
              <a:rPr lang="ru-RU" sz="2800" b="1" dirty="0" smtClean="0"/>
              <a:t>Ч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071934" y="114298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357422" y="171448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Г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928926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500430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071934" y="171448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Б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43438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214942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Ч</a:t>
            </a:r>
            <a:endParaRPr lang="ru-RU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786446" y="171448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357950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143504" y="2714620"/>
            <a:ext cx="571504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715008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286512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858016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572000" y="2714620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286512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715008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143504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4500562" y="22145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428992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4000496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357422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857488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5143504" y="321468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572000" y="3214686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285984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857488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3428992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4000496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4572000" y="3714752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714480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2857488" y="71435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2857488" y="321468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2857488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4000496" y="321468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1714480" y="271462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4000496" y="328612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285984" y="371475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2786050" y="78579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2285984" y="1214422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2357422" y="185736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2285984" y="178592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785786" y="4643446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2)   Ох </a:t>
            </a:r>
            <a:r>
              <a:rPr lang="ru-RU" sz="4800" b="1" dirty="0" smtClean="0">
                <a:solidFill>
                  <a:srgbClr val="FFFF00"/>
                </a:solidFill>
              </a:rPr>
              <a:t>и хитрые … !</a:t>
            </a:r>
          </a:p>
          <a:p>
            <a:r>
              <a:rPr lang="ru-RU" sz="4800" b="1" dirty="0" smtClean="0">
                <a:solidFill>
                  <a:srgbClr val="FFFF00"/>
                </a:solidFill>
              </a:rPr>
              <a:t>       Где </a:t>
            </a:r>
            <a:r>
              <a:rPr lang="ru-RU" sz="4800" b="1" dirty="0" smtClean="0">
                <a:solidFill>
                  <a:srgbClr val="FFFF00"/>
                </a:solidFill>
              </a:rPr>
              <a:t>же спрятались они?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Осенняя картинк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1214422"/>
            <a:ext cx="571504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1222тт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121442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121442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121442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214554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286512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1714488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000496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428992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285984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285984" y="114298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b="1" dirty="0" smtClean="0"/>
              <a:t>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857488" y="114298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У</a:t>
            </a:r>
            <a:endParaRPr lang="ru-RU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28992" y="928671"/>
            <a:ext cx="50006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</a:t>
            </a:r>
          </a:p>
          <a:p>
            <a:r>
              <a:rPr lang="ru-RU" sz="2800" b="1" dirty="0" smtClean="0"/>
              <a:t>Ч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071934" y="114298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357422" y="171448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Г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928926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500430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071934" y="171448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Б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43438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214942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Ч</a:t>
            </a:r>
            <a:endParaRPr lang="ru-RU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786446" y="171448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357950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143504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715008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286512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858016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572000" y="2714620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286512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715008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143504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4500562" y="22145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4714876" y="214311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286380" y="214311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</a:t>
            </a:r>
            <a:endParaRPr lang="ru-RU" sz="2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786446" y="214311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357950" y="214311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428992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4000496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357422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857488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5143504" y="321468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572000" y="3214686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285984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857488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3428992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4572000" y="3714752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714480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2857488" y="71435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2857488" y="321468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2857488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4000496" y="321468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1714480" y="271462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3500430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4000496" y="2714620"/>
            <a:ext cx="57150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8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4000496" y="328612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285984" y="371475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2786050" y="78579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2285984" y="1214422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2357422" y="185736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2285984" y="178592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1142976" y="4643446"/>
            <a:ext cx="70723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3) … </a:t>
            </a:r>
            <a:r>
              <a:rPr lang="ru-RU" sz="4800" b="1" dirty="0" smtClean="0">
                <a:solidFill>
                  <a:srgbClr val="FFFF00"/>
                </a:solidFill>
              </a:rPr>
              <a:t>птиц улетают</a:t>
            </a:r>
          </a:p>
          <a:p>
            <a:r>
              <a:rPr lang="ru-RU" sz="4800" b="1" dirty="0" smtClean="0">
                <a:solidFill>
                  <a:srgbClr val="FFFF00"/>
                </a:solidFill>
              </a:rPr>
              <a:t>     Прочь </a:t>
            </a:r>
            <a:r>
              <a:rPr lang="ru-RU" sz="4800" b="1" dirty="0" smtClean="0">
                <a:solidFill>
                  <a:srgbClr val="FFFF00"/>
                </a:solidFill>
              </a:rPr>
              <a:t>за синее море.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Осенняя картинк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1214422"/>
            <a:ext cx="571504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1222тт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121442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121442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121442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214554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286512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1714488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000496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428992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285984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285984" y="114298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b="1" dirty="0" smtClean="0"/>
              <a:t>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857488" y="114298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У</a:t>
            </a:r>
            <a:endParaRPr lang="ru-RU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28992" y="928671"/>
            <a:ext cx="50006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</a:t>
            </a:r>
          </a:p>
          <a:p>
            <a:r>
              <a:rPr lang="ru-RU" sz="2800" b="1" dirty="0" smtClean="0"/>
              <a:t>Ч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071934" y="114298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357422" y="171448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Г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928926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500430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071934" y="171448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Б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43438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214942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Ч</a:t>
            </a:r>
            <a:endParaRPr lang="ru-RU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786446" y="171448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357950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143504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715008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286512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858016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572000" y="2714620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286512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715008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143504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4500562" y="22145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4714876" y="214311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286380" y="214311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</a:t>
            </a:r>
            <a:endParaRPr lang="ru-RU" sz="2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786446" y="214311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357950" y="214311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428992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4000496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357422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857488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5143504" y="321468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572000" y="3214686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285984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857488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3428992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4000496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4572000" y="3714752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714480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2857488" y="71435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2857488" y="321468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2857488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4000496" y="321468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1714480" y="271462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1857356" y="271462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2357422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2928926" y="271462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500430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4071934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</a:t>
            </a:r>
            <a:endParaRPr lang="ru-RU" sz="28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714876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Е</a:t>
            </a:r>
            <a:endParaRPr lang="ru-RU" sz="28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5286380" y="2714620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Ч</a:t>
            </a:r>
            <a:endParaRPr lang="ru-RU" sz="28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786446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</a:t>
            </a:r>
            <a:endParaRPr lang="ru-RU" sz="28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6357950" y="271462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6929454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4000496" y="328612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285984" y="371475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2786050" y="78579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2285984" y="1214422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2357422" y="185736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2285984" y="178592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1214414" y="4572008"/>
            <a:ext cx="7358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4)   Опустел </a:t>
            </a:r>
            <a:r>
              <a:rPr lang="ru-RU" sz="4800" b="1" dirty="0" smtClean="0">
                <a:solidFill>
                  <a:srgbClr val="FFFF00"/>
                </a:solidFill>
              </a:rPr>
              <a:t>…</a:t>
            </a:r>
          </a:p>
          <a:p>
            <a:r>
              <a:rPr lang="ru-RU" sz="4800" b="1" dirty="0" smtClean="0">
                <a:solidFill>
                  <a:srgbClr val="FFFF00"/>
                </a:solidFill>
              </a:rPr>
              <a:t>       Улетели </a:t>
            </a:r>
            <a:r>
              <a:rPr lang="ru-RU" sz="4800" b="1" dirty="0" smtClean="0">
                <a:solidFill>
                  <a:srgbClr val="FFFF00"/>
                </a:solidFill>
              </a:rPr>
              <a:t>птицы …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Осенняя картинк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1214422"/>
            <a:ext cx="571504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1222тт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121442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121442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121442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214554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286512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1714488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000496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428992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285984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285984" y="114298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b="1" dirty="0" smtClean="0"/>
              <a:t>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857488" y="114298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У</a:t>
            </a:r>
            <a:endParaRPr lang="ru-RU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28992" y="928671"/>
            <a:ext cx="50006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</a:t>
            </a:r>
          </a:p>
          <a:p>
            <a:r>
              <a:rPr lang="ru-RU" sz="2800" b="1" dirty="0" smtClean="0"/>
              <a:t>Ч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071934" y="114298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357422" y="171448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Г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928926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500430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071934" y="171448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Б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43438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214942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Ч</a:t>
            </a:r>
            <a:endParaRPr lang="ru-RU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786446" y="171448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357950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143504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715008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286512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858016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572000" y="2714620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286512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715008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143504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4500562" y="22145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4714876" y="214311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286380" y="214311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</a:t>
            </a:r>
            <a:endParaRPr lang="ru-RU" sz="2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786446" y="214311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357950" y="214311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428992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4000496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357422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857488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5143504" y="321468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572000" y="3214686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285984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857488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3428992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4000496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4572000" y="3714752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714480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2857488" y="71435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2857488" y="321468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2857488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4000496" y="321468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1714480" y="271462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1857356" y="271462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2357422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2928926" y="271462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500430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4071934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</a:t>
            </a:r>
            <a:endParaRPr lang="ru-RU" sz="28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714876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Е</a:t>
            </a:r>
            <a:endParaRPr lang="ru-RU" sz="28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5286380" y="2714620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Ч</a:t>
            </a:r>
            <a:endParaRPr lang="ru-RU" sz="28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786446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</a:t>
            </a:r>
            <a:endParaRPr lang="ru-RU" sz="28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6357950" y="271462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6929454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4000496" y="328612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714876" y="321468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Н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143504" y="321468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И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285984" y="371475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3" name="TextBox 82"/>
          <p:cNvSpPr txBox="1"/>
          <p:nvPr/>
        </p:nvSpPr>
        <p:spPr>
          <a:xfrm>
            <a:off x="2500298" y="371475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000364" y="37147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3500430" y="37147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4071934" y="371475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4714876" y="37147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5143504" y="371475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2786050" y="78579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2285984" y="1214422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2357422" y="185736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2285984" y="178592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4143372" y="321468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</a:t>
            </a:r>
            <a:endParaRPr lang="ru-RU" sz="28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571472" y="4643446"/>
            <a:ext cx="8572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5)   Я </a:t>
            </a:r>
            <a:r>
              <a:rPr lang="ru-RU" sz="4800" b="1" dirty="0" smtClean="0">
                <a:solidFill>
                  <a:srgbClr val="FFFF00"/>
                </a:solidFill>
              </a:rPr>
              <a:t>заглядывал </a:t>
            </a:r>
            <a:r>
              <a:rPr lang="ru-RU" sz="4800" b="1" dirty="0" smtClean="0">
                <a:solidFill>
                  <a:srgbClr val="FFFF00"/>
                </a:solidFill>
              </a:rPr>
              <a:t> под  кочки</a:t>
            </a:r>
            <a:endParaRPr lang="ru-RU" sz="4800" b="1" dirty="0" smtClean="0">
              <a:solidFill>
                <a:srgbClr val="FFFF00"/>
              </a:solidFill>
            </a:endParaRPr>
          </a:p>
          <a:p>
            <a:r>
              <a:rPr lang="ru-RU" sz="4800" b="1" dirty="0" smtClean="0">
                <a:solidFill>
                  <a:srgbClr val="FFFF00"/>
                </a:solidFill>
              </a:rPr>
              <a:t>       Под </a:t>
            </a:r>
            <a:r>
              <a:rPr lang="ru-RU" sz="4800" b="1" dirty="0" smtClean="0">
                <a:solidFill>
                  <a:srgbClr val="FFFF00"/>
                </a:solidFill>
              </a:rPr>
              <a:t>берёзовые …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0" grpId="1"/>
      <p:bldP spid="81" grpId="0"/>
      <p:bldP spid="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Осенняя картинк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1214422"/>
            <a:ext cx="571504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1222тт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121442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121442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121442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214554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286512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1714488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000496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428992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285984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285984" y="114298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b="1" dirty="0" smtClean="0"/>
              <a:t>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857488" y="114298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У</a:t>
            </a:r>
            <a:endParaRPr lang="ru-RU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28992" y="928671"/>
            <a:ext cx="50006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</a:t>
            </a:r>
          </a:p>
          <a:p>
            <a:r>
              <a:rPr lang="ru-RU" sz="2800" b="1" dirty="0" smtClean="0"/>
              <a:t>Ч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071934" y="114298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357422" y="171448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Г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928926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500430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071934" y="171448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Б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43438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214942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Ч</a:t>
            </a:r>
            <a:endParaRPr lang="ru-RU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786446" y="171448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357950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143504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715008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286512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858016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572000" y="2714620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286512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715008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143504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4500562" y="22145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4714876" y="214311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286380" y="214311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</a:t>
            </a:r>
            <a:endParaRPr lang="ru-RU" sz="2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786446" y="214311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357950" y="214311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428992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4000496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357422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857488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5143504" y="321468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572000" y="3214686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285984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857488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3428992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4000496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4572000" y="3714752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714480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2857488" y="71435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2857488" y="321468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2857488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4000496" y="321468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1714480" y="271462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1857356" y="271462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2357422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2928926" y="271462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500430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4071934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</a:t>
            </a:r>
            <a:endParaRPr lang="ru-RU" sz="28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714876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Е</a:t>
            </a:r>
            <a:endParaRPr lang="ru-RU" sz="28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5286380" y="2714620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Ч</a:t>
            </a:r>
            <a:endParaRPr lang="ru-RU" sz="28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786446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</a:t>
            </a:r>
            <a:endParaRPr lang="ru-RU" sz="28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6357950" y="271462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6929454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4000496" y="328612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714876" y="321468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Н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143504" y="321468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И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285984" y="371475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2786050" y="78579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2285984" y="1214422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2357422" y="185736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2285984" y="178592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2928926" y="78579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Ж</a:t>
            </a:r>
            <a:endParaRPr lang="ru-RU" sz="28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2928926" y="22145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2928926" y="321468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Л</a:t>
            </a:r>
            <a:endParaRPr lang="ru-RU" sz="28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4143372" y="321468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</a:t>
            </a:r>
            <a:endParaRPr lang="ru-RU" sz="28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2928926" y="371475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714348" y="4286256"/>
            <a:ext cx="84296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6)   Словно </a:t>
            </a:r>
            <a:r>
              <a:rPr lang="ru-RU" sz="4800" b="1" dirty="0" smtClean="0">
                <a:solidFill>
                  <a:srgbClr val="FFFF00"/>
                </a:solidFill>
              </a:rPr>
              <a:t>как с испугу</a:t>
            </a:r>
          </a:p>
          <a:p>
            <a:r>
              <a:rPr lang="ru-RU" sz="4800" b="1" dirty="0" smtClean="0">
                <a:solidFill>
                  <a:srgbClr val="FFFF00"/>
                </a:solidFill>
              </a:rPr>
              <a:t>      Раскричавшись </a:t>
            </a:r>
            <a:r>
              <a:rPr lang="ru-RU" sz="4800" b="1" dirty="0" smtClean="0">
                <a:solidFill>
                  <a:srgbClr val="FFFF00"/>
                </a:solidFill>
              </a:rPr>
              <a:t>к югу</a:t>
            </a:r>
          </a:p>
          <a:p>
            <a:r>
              <a:rPr lang="ru-RU" sz="4800" b="1" dirty="0" smtClean="0">
                <a:solidFill>
                  <a:srgbClr val="FFFF00"/>
                </a:solidFill>
              </a:rPr>
              <a:t>       … </a:t>
            </a:r>
            <a:r>
              <a:rPr lang="ru-RU" sz="4800" b="1" dirty="0" smtClean="0">
                <a:solidFill>
                  <a:srgbClr val="FFFF00"/>
                </a:solidFill>
              </a:rPr>
              <a:t>летят.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0" grpId="0"/>
      <p:bldP spid="91" grpId="0"/>
      <p:bldP spid="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Осенняя картинк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1214422"/>
            <a:ext cx="571504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1222тт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121442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121442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121442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214554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286512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1714488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000496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428992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285984" y="1714488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285984" y="114298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b="1" dirty="0" smtClean="0"/>
              <a:t>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857488" y="114298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У</a:t>
            </a:r>
            <a:endParaRPr lang="ru-RU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28992" y="928671"/>
            <a:ext cx="50006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</a:t>
            </a:r>
          </a:p>
          <a:p>
            <a:r>
              <a:rPr lang="ru-RU" sz="2800" b="1" dirty="0" smtClean="0"/>
              <a:t>Ч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071934" y="114298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357422" y="171448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Г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928926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500430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071934" y="171448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Б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43438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214942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Ч</a:t>
            </a:r>
            <a:endParaRPr lang="ru-RU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786446" y="171448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357950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143504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715008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286512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858016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572000" y="2714620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286512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715008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143504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4500562" y="22145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4714876" y="214311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286380" y="214311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</a:t>
            </a:r>
            <a:endParaRPr lang="ru-RU" sz="2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786446" y="214311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357950" y="214311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428992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4000496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357422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857488" y="371475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5143504" y="321468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572000" y="3214686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285984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857488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3428992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4000496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4572000" y="3714752"/>
            <a:ext cx="571504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714480" y="2714620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2857488" y="71435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2857488" y="321468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2857488" y="2214554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4000496" y="3214686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1714480" y="271462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1857356" y="271462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2357422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2928926" y="271462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500430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4071934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</a:t>
            </a:r>
            <a:endParaRPr lang="ru-RU" sz="28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714876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Е</a:t>
            </a:r>
            <a:endParaRPr lang="ru-RU" sz="28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5286380" y="2714620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Ч</a:t>
            </a:r>
            <a:endParaRPr lang="ru-RU" sz="28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786446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</a:t>
            </a:r>
            <a:endParaRPr lang="ru-RU" sz="28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6357950" y="271462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6929454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4000496" y="328612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714876" y="321468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Н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143504" y="321468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И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285984" y="371475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3" name="TextBox 82"/>
          <p:cNvSpPr txBox="1"/>
          <p:nvPr/>
        </p:nvSpPr>
        <p:spPr>
          <a:xfrm>
            <a:off x="2500298" y="371475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Л</a:t>
            </a:r>
            <a:endParaRPr lang="ru-RU" sz="28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000364" y="37147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3500430" y="37147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4071934" y="371475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</a:t>
            </a:r>
            <a:endParaRPr lang="ru-RU" sz="28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4714876" y="37147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Ь</a:t>
            </a:r>
            <a:endParaRPr lang="ru-RU" sz="28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5143504" y="371475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Я</a:t>
            </a:r>
            <a:endParaRPr lang="ru-RU" sz="28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2786050" y="78579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2285984" y="1214422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2357422" y="185736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2285984" y="178592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2928926" y="78579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Ж</a:t>
            </a:r>
            <a:endParaRPr lang="ru-RU" sz="28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2928926" y="22145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2928926" y="321468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Л</a:t>
            </a:r>
            <a:endParaRPr lang="ru-RU" sz="28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4143372" y="321468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</a:t>
            </a:r>
            <a:endParaRPr lang="ru-RU" sz="2800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571472" y="3995678"/>
            <a:ext cx="84296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7)  Под </a:t>
            </a:r>
            <a:r>
              <a:rPr lang="ru-RU" sz="4400" b="1" dirty="0" smtClean="0">
                <a:solidFill>
                  <a:srgbClr val="FFFF00"/>
                </a:solidFill>
              </a:rPr>
              <a:t>тусклым ветром</a:t>
            </a:r>
          </a:p>
          <a:p>
            <a:r>
              <a:rPr lang="ru-RU" sz="4400" b="1" dirty="0" smtClean="0">
                <a:solidFill>
                  <a:srgbClr val="FFFF00"/>
                </a:solidFill>
              </a:rPr>
              <a:t>     Сухие </a:t>
            </a:r>
            <a:r>
              <a:rPr lang="ru-RU" sz="4400" b="1" dirty="0" smtClean="0">
                <a:solidFill>
                  <a:srgbClr val="FFFF00"/>
                </a:solidFill>
              </a:rPr>
              <a:t>…,</a:t>
            </a:r>
          </a:p>
          <a:p>
            <a:r>
              <a:rPr lang="ru-RU" sz="4400" b="1" dirty="0" smtClean="0">
                <a:solidFill>
                  <a:srgbClr val="FFFF00"/>
                </a:solidFill>
              </a:rPr>
              <a:t>     Кружась</a:t>
            </a:r>
            <a:r>
              <a:rPr lang="ru-RU" sz="4400" b="1" dirty="0" smtClean="0">
                <a:solidFill>
                  <a:srgbClr val="FFFF00"/>
                </a:solidFill>
              </a:rPr>
              <a:t>, что шепчут,</a:t>
            </a:r>
          </a:p>
          <a:p>
            <a:r>
              <a:rPr lang="ru-RU" sz="4800" b="1" smtClean="0">
                <a:solidFill>
                  <a:srgbClr val="FFFF00"/>
                </a:solidFill>
              </a:rPr>
              <a:t>     Что </a:t>
            </a:r>
            <a:r>
              <a:rPr lang="ru-RU" sz="4800" b="1" dirty="0" smtClean="0">
                <a:solidFill>
                  <a:srgbClr val="FFFF00"/>
                </a:solidFill>
              </a:rPr>
              <a:t>говорят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3" grpId="1"/>
      <p:bldP spid="85" grpId="0"/>
      <p:bldP spid="86" grpId="0"/>
      <p:bldP spid="87" grpId="0"/>
      <p:bldP spid="8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349</Words>
  <Application>Microsoft Office PowerPoint</Application>
  <PresentationFormat>Экран (4:3)</PresentationFormat>
  <Paragraphs>247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BEST XP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Комп</cp:lastModifiedBy>
  <cp:revision>25</cp:revision>
  <dcterms:created xsi:type="dcterms:W3CDTF">2015-10-13T07:54:56Z</dcterms:created>
  <dcterms:modified xsi:type="dcterms:W3CDTF">2015-12-06T13:10:33Z</dcterms:modified>
</cp:coreProperties>
</file>