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1" r:id="rId6"/>
    <p:sldId id="262" r:id="rId7"/>
    <p:sldId id="275" r:id="rId8"/>
    <p:sldId id="266" r:id="rId9"/>
    <p:sldId id="270" r:id="rId10"/>
    <p:sldId id="268" r:id="rId11"/>
    <p:sldId id="27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0E00B5-BCAF-459D-B001-6E74A56026A8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686BABA-BB99-4252-9019-CCF709731C16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Семья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9A5651F-695F-4006-A282-7E511C66752E}" type="parTrans" cxnId="{2ADDD300-4AD5-4018-AA51-C2AF7C2DE8AE}">
      <dgm:prSet/>
      <dgm:spPr/>
      <dgm:t>
        <a:bodyPr/>
        <a:lstStyle/>
        <a:p>
          <a:endParaRPr lang="ru-RU"/>
        </a:p>
      </dgm:t>
    </dgm:pt>
    <dgm:pt modelId="{D8407BFD-8A6D-45B7-8EE1-4932A6AACF5D}" type="sibTrans" cxnId="{2ADDD300-4AD5-4018-AA51-C2AF7C2DE8AE}">
      <dgm:prSet/>
      <dgm:spPr/>
      <dgm:t>
        <a:bodyPr/>
        <a:lstStyle/>
        <a:p>
          <a:endParaRPr lang="ru-RU"/>
        </a:p>
      </dgm:t>
    </dgm:pt>
    <dgm:pt modelId="{E874C52E-BFA4-415D-816E-C7CF4586B48B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Права и обязанности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35143027-30F5-4D2C-9157-9E60F2C0CA13}" type="parTrans" cxnId="{2B69D0E0-7B01-4995-A663-28B771693871}">
      <dgm:prSet/>
      <dgm:spPr/>
      <dgm:t>
        <a:bodyPr/>
        <a:lstStyle/>
        <a:p>
          <a:endParaRPr lang="ru-RU"/>
        </a:p>
      </dgm:t>
    </dgm:pt>
    <dgm:pt modelId="{87ABEEE1-21DE-4E93-B3EB-678EC9A5F5A3}" type="sibTrans" cxnId="{2B69D0E0-7B01-4995-A663-28B771693871}">
      <dgm:prSet/>
      <dgm:spPr/>
      <dgm:t>
        <a:bodyPr/>
        <a:lstStyle/>
        <a:p>
          <a:endParaRPr lang="ru-RU"/>
        </a:p>
      </dgm:t>
    </dgm:pt>
    <dgm:pt modelId="{051850B6-2BFF-4ABE-ACFF-C0000D962F2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Страна, её столица, символика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6755645-94A8-4EB0-93A5-0D7469DFC2C4}" type="parTrans" cxnId="{3CE0F751-010C-4E79-B676-481D7797AAD1}">
      <dgm:prSet/>
      <dgm:spPr/>
      <dgm:t>
        <a:bodyPr/>
        <a:lstStyle/>
        <a:p>
          <a:endParaRPr lang="ru-RU"/>
        </a:p>
      </dgm:t>
    </dgm:pt>
    <dgm:pt modelId="{AB622EF3-8657-4D55-9F1D-933ACCE5FA05}" type="sibTrans" cxnId="{3CE0F751-010C-4E79-B676-481D7797AAD1}">
      <dgm:prSet/>
      <dgm:spPr/>
      <dgm:t>
        <a:bodyPr/>
        <a:lstStyle/>
        <a:p>
          <a:endParaRPr lang="ru-RU"/>
        </a:p>
      </dgm:t>
    </dgm:pt>
    <dgm:pt modelId="{3B75F2E0-06E6-4A22-AA3A-B5FDA652BEF6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Родной город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EE98A57-C5D1-45A4-AC12-3C0A17E481CB}" type="parTrans" cxnId="{3CD2383B-4384-44CC-B4AD-12AA28B3AA47}">
      <dgm:prSet/>
      <dgm:spPr/>
      <dgm:t>
        <a:bodyPr/>
        <a:lstStyle/>
        <a:p>
          <a:endParaRPr lang="ru-RU"/>
        </a:p>
      </dgm:t>
    </dgm:pt>
    <dgm:pt modelId="{A9E43861-288D-4817-A5DF-47A02AA29A29}" type="sibTrans" cxnId="{3CD2383B-4384-44CC-B4AD-12AA28B3AA47}">
      <dgm:prSet/>
      <dgm:spPr/>
      <dgm:t>
        <a:bodyPr/>
        <a:lstStyle/>
        <a:p>
          <a:endParaRPr lang="ru-RU"/>
        </a:p>
      </dgm:t>
    </dgm:pt>
    <dgm:pt modelId="{1D9C0422-B983-4047-BC2B-3ECFA76E51A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Родная улица, район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EA1C040-BF37-4FD4-9C36-C79193EF635E}" type="parTrans" cxnId="{2CFD15C1-B3F1-4747-80DE-3DE1D2B25D70}">
      <dgm:prSet/>
      <dgm:spPr/>
      <dgm:t>
        <a:bodyPr/>
        <a:lstStyle/>
        <a:p>
          <a:endParaRPr lang="ru-RU"/>
        </a:p>
      </dgm:t>
    </dgm:pt>
    <dgm:pt modelId="{092A1D11-02AA-4119-8207-970CA0FC66CE}" type="sibTrans" cxnId="{2CFD15C1-B3F1-4747-80DE-3DE1D2B25D70}">
      <dgm:prSet/>
      <dgm:spPr/>
      <dgm:t>
        <a:bodyPr/>
        <a:lstStyle/>
        <a:p>
          <a:endParaRPr lang="ru-RU"/>
        </a:p>
      </dgm:t>
    </dgm:pt>
    <dgm:pt modelId="{439A350F-4C6F-40AA-8F1F-43D6CABE75F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Детский сад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76F2E19-10A2-47DB-86D2-CFD36616EAC1}" type="parTrans" cxnId="{4911F74D-DEC6-4579-B156-293093DFD6AB}">
      <dgm:prSet/>
      <dgm:spPr/>
      <dgm:t>
        <a:bodyPr/>
        <a:lstStyle/>
        <a:p>
          <a:endParaRPr lang="ru-RU"/>
        </a:p>
      </dgm:t>
    </dgm:pt>
    <dgm:pt modelId="{FBB37F86-D40B-4949-B567-99D14A39FA09}" type="sibTrans" cxnId="{4911F74D-DEC6-4579-B156-293093DFD6AB}">
      <dgm:prSet/>
      <dgm:spPr/>
      <dgm:t>
        <a:bodyPr/>
        <a:lstStyle/>
        <a:p>
          <a:endParaRPr lang="ru-RU"/>
        </a:p>
      </dgm:t>
    </dgm:pt>
    <dgm:pt modelId="{2232A242-973E-4B30-BA99-858D4582B18D}" type="pres">
      <dgm:prSet presAssocID="{700E00B5-BCAF-459D-B001-6E74A56026A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BED08B-9051-4D6F-A290-F474EE0949C1}" type="pres">
      <dgm:prSet presAssocID="{7686BABA-BB99-4252-9019-CCF709731C16}" presName="horFlow" presStyleCnt="0"/>
      <dgm:spPr/>
      <dgm:t>
        <a:bodyPr/>
        <a:lstStyle/>
        <a:p>
          <a:endParaRPr lang="ru-RU"/>
        </a:p>
      </dgm:t>
    </dgm:pt>
    <dgm:pt modelId="{BA30A9DC-01F4-4615-AC7A-D1DF1FB2A6C0}" type="pres">
      <dgm:prSet presAssocID="{7686BABA-BB99-4252-9019-CCF709731C16}" presName="bigChev" presStyleLbl="node1" presStyleIdx="0" presStyleCnt="1"/>
      <dgm:spPr/>
      <dgm:t>
        <a:bodyPr/>
        <a:lstStyle/>
        <a:p>
          <a:endParaRPr lang="ru-RU"/>
        </a:p>
      </dgm:t>
    </dgm:pt>
    <dgm:pt modelId="{C83D1D0E-AD85-47DF-BB2D-4D66F7F78447}" type="pres">
      <dgm:prSet presAssocID="{876F2E19-10A2-47DB-86D2-CFD36616EAC1}" presName="parTrans" presStyleCnt="0"/>
      <dgm:spPr/>
      <dgm:t>
        <a:bodyPr/>
        <a:lstStyle/>
        <a:p>
          <a:endParaRPr lang="ru-RU"/>
        </a:p>
      </dgm:t>
    </dgm:pt>
    <dgm:pt modelId="{67316FDF-6915-454C-9CC1-D362F679E0A7}" type="pres">
      <dgm:prSet presAssocID="{439A350F-4C6F-40AA-8F1F-43D6CABE75F3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E3B94-1E0E-4B56-BFF9-8ECEA78A17BA}" type="pres">
      <dgm:prSet presAssocID="{FBB37F86-D40B-4949-B567-99D14A39FA09}" presName="sibTrans" presStyleCnt="0"/>
      <dgm:spPr/>
      <dgm:t>
        <a:bodyPr/>
        <a:lstStyle/>
        <a:p>
          <a:endParaRPr lang="ru-RU"/>
        </a:p>
      </dgm:t>
    </dgm:pt>
    <dgm:pt modelId="{0067BB95-C0F6-496C-80F0-9BF07557AF56}" type="pres">
      <dgm:prSet presAssocID="{1D9C0422-B983-4047-BC2B-3ECFA76E51AF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94121-DEE3-4D7A-B7BE-921E896338AF}" type="pres">
      <dgm:prSet presAssocID="{092A1D11-02AA-4119-8207-970CA0FC66CE}" presName="sibTrans" presStyleCnt="0"/>
      <dgm:spPr/>
      <dgm:t>
        <a:bodyPr/>
        <a:lstStyle/>
        <a:p>
          <a:endParaRPr lang="ru-RU"/>
        </a:p>
      </dgm:t>
    </dgm:pt>
    <dgm:pt modelId="{B2F2D649-A4A2-4E4C-A389-A335DC123A63}" type="pres">
      <dgm:prSet presAssocID="{3B75F2E0-06E6-4A22-AA3A-B5FDA652BEF6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D4DA1-275A-4429-B5D8-446879B68ABA}" type="pres">
      <dgm:prSet presAssocID="{A9E43861-288D-4817-A5DF-47A02AA29A29}" presName="sibTrans" presStyleCnt="0"/>
      <dgm:spPr/>
      <dgm:t>
        <a:bodyPr/>
        <a:lstStyle/>
        <a:p>
          <a:endParaRPr lang="ru-RU"/>
        </a:p>
      </dgm:t>
    </dgm:pt>
    <dgm:pt modelId="{60165014-83BD-46E6-8536-34675DD392FA}" type="pres">
      <dgm:prSet presAssocID="{051850B6-2BFF-4ABE-ACFF-C0000D962F2F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CCDBB-C689-4738-9FD2-FA2C10F9440A}" type="pres">
      <dgm:prSet presAssocID="{AB622EF3-8657-4D55-9F1D-933ACCE5FA05}" presName="sibTrans" presStyleCnt="0"/>
      <dgm:spPr/>
      <dgm:t>
        <a:bodyPr/>
        <a:lstStyle/>
        <a:p>
          <a:endParaRPr lang="ru-RU"/>
        </a:p>
      </dgm:t>
    </dgm:pt>
    <dgm:pt modelId="{D74050FA-90C6-4B03-8D93-0C6C1F652409}" type="pres">
      <dgm:prSet presAssocID="{E874C52E-BFA4-415D-816E-C7CF4586B48B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E0F751-010C-4E79-B676-481D7797AAD1}" srcId="{7686BABA-BB99-4252-9019-CCF709731C16}" destId="{051850B6-2BFF-4ABE-ACFF-C0000D962F2F}" srcOrd="3" destOrd="0" parTransId="{96755645-94A8-4EB0-93A5-0D7469DFC2C4}" sibTransId="{AB622EF3-8657-4D55-9F1D-933ACCE5FA05}"/>
    <dgm:cxn modelId="{3CD2383B-4384-44CC-B4AD-12AA28B3AA47}" srcId="{7686BABA-BB99-4252-9019-CCF709731C16}" destId="{3B75F2E0-06E6-4A22-AA3A-B5FDA652BEF6}" srcOrd="2" destOrd="0" parTransId="{5EE98A57-C5D1-45A4-AC12-3C0A17E481CB}" sibTransId="{A9E43861-288D-4817-A5DF-47A02AA29A29}"/>
    <dgm:cxn modelId="{FC1D1DA0-FBDE-47E9-B831-1E1C53E1D3CF}" type="presOf" srcId="{1D9C0422-B983-4047-BC2B-3ECFA76E51AF}" destId="{0067BB95-C0F6-496C-80F0-9BF07557AF56}" srcOrd="0" destOrd="0" presId="urn:microsoft.com/office/officeart/2005/8/layout/lProcess3"/>
    <dgm:cxn modelId="{2B69D0E0-7B01-4995-A663-28B771693871}" srcId="{7686BABA-BB99-4252-9019-CCF709731C16}" destId="{E874C52E-BFA4-415D-816E-C7CF4586B48B}" srcOrd="4" destOrd="0" parTransId="{35143027-30F5-4D2C-9157-9E60F2C0CA13}" sibTransId="{87ABEEE1-21DE-4E93-B3EB-678EC9A5F5A3}"/>
    <dgm:cxn modelId="{8ACAD504-8E18-46F6-99EF-0212581A6F9B}" type="presOf" srcId="{051850B6-2BFF-4ABE-ACFF-C0000D962F2F}" destId="{60165014-83BD-46E6-8536-34675DD392FA}" srcOrd="0" destOrd="0" presId="urn:microsoft.com/office/officeart/2005/8/layout/lProcess3"/>
    <dgm:cxn modelId="{01FCAC02-9CC7-4A7E-9A0C-7D861BAC6D57}" type="presOf" srcId="{E874C52E-BFA4-415D-816E-C7CF4586B48B}" destId="{D74050FA-90C6-4B03-8D93-0C6C1F652409}" srcOrd="0" destOrd="0" presId="urn:microsoft.com/office/officeart/2005/8/layout/lProcess3"/>
    <dgm:cxn modelId="{4911F74D-DEC6-4579-B156-293093DFD6AB}" srcId="{7686BABA-BB99-4252-9019-CCF709731C16}" destId="{439A350F-4C6F-40AA-8F1F-43D6CABE75F3}" srcOrd="0" destOrd="0" parTransId="{876F2E19-10A2-47DB-86D2-CFD36616EAC1}" sibTransId="{FBB37F86-D40B-4949-B567-99D14A39FA09}"/>
    <dgm:cxn modelId="{77AF4D7C-B6C5-4A91-945F-7371A58E911C}" type="presOf" srcId="{439A350F-4C6F-40AA-8F1F-43D6CABE75F3}" destId="{67316FDF-6915-454C-9CC1-D362F679E0A7}" srcOrd="0" destOrd="0" presId="urn:microsoft.com/office/officeart/2005/8/layout/lProcess3"/>
    <dgm:cxn modelId="{C251B4E9-7BE2-46F7-BB9F-7F8BEB43E20F}" type="presOf" srcId="{7686BABA-BB99-4252-9019-CCF709731C16}" destId="{BA30A9DC-01F4-4615-AC7A-D1DF1FB2A6C0}" srcOrd="0" destOrd="0" presId="urn:microsoft.com/office/officeart/2005/8/layout/lProcess3"/>
    <dgm:cxn modelId="{9F706C49-3D56-4B10-9414-F117C6B94494}" type="presOf" srcId="{700E00B5-BCAF-459D-B001-6E74A56026A8}" destId="{2232A242-973E-4B30-BA99-858D4582B18D}" srcOrd="0" destOrd="0" presId="urn:microsoft.com/office/officeart/2005/8/layout/lProcess3"/>
    <dgm:cxn modelId="{410F5005-DC6F-44D0-A0A5-E187DCD09A64}" type="presOf" srcId="{3B75F2E0-06E6-4A22-AA3A-B5FDA652BEF6}" destId="{B2F2D649-A4A2-4E4C-A389-A335DC123A63}" srcOrd="0" destOrd="0" presId="urn:microsoft.com/office/officeart/2005/8/layout/lProcess3"/>
    <dgm:cxn modelId="{2CFD15C1-B3F1-4747-80DE-3DE1D2B25D70}" srcId="{7686BABA-BB99-4252-9019-CCF709731C16}" destId="{1D9C0422-B983-4047-BC2B-3ECFA76E51AF}" srcOrd="1" destOrd="0" parTransId="{CEA1C040-BF37-4FD4-9C36-C79193EF635E}" sibTransId="{092A1D11-02AA-4119-8207-970CA0FC66CE}"/>
    <dgm:cxn modelId="{2ADDD300-4AD5-4018-AA51-C2AF7C2DE8AE}" srcId="{700E00B5-BCAF-459D-B001-6E74A56026A8}" destId="{7686BABA-BB99-4252-9019-CCF709731C16}" srcOrd="0" destOrd="0" parTransId="{D9A5651F-695F-4006-A282-7E511C66752E}" sibTransId="{D8407BFD-8A6D-45B7-8EE1-4932A6AACF5D}"/>
    <dgm:cxn modelId="{F3F84269-B319-48ED-BBF3-465401CE387E}" type="presParOf" srcId="{2232A242-973E-4B30-BA99-858D4582B18D}" destId="{40BED08B-9051-4D6F-A290-F474EE0949C1}" srcOrd="0" destOrd="0" presId="urn:microsoft.com/office/officeart/2005/8/layout/lProcess3"/>
    <dgm:cxn modelId="{48E54839-3A9B-4A0B-B6B8-9D5070CD73EA}" type="presParOf" srcId="{40BED08B-9051-4D6F-A290-F474EE0949C1}" destId="{BA30A9DC-01F4-4615-AC7A-D1DF1FB2A6C0}" srcOrd="0" destOrd="0" presId="urn:microsoft.com/office/officeart/2005/8/layout/lProcess3"/>
    <dgm:cxn modelId="{D3105329-4E68-4474-B93D-3A70A2A19139}" type="presParOf" srcId="{40BED08B-9051-4D6F-A290-F474EE0949C1}" destId="{C83D1D0E-AD85-47DF-BB2D-4D66F7F78447}" srcOrd="1" destOrd="0" presId="urn:microsoft.com/office/officeart/2005/8/layout/lProcess3"/>
    <dgm:cxn modelId="{7CE758B7-68B0-49AB-A3EC-91A7F0787C7F}" type="presParOf" srcId="{40BED08B-9051-4D6F-A290-F474EE0949C1}" destId="{67316FDF-6915-454C-9CC1-D362F679E0A7}" srcOrd="2" destOrd="0" presId="urn:microsoft.com/office/officeart/2005/8/layout/lProcess3"/>
    <dgm:cxn modelId="{E8CD9CBA-5AAB-4A6C-9412-F9CF252EAF4B}" type="presParOf" srcId="{40BED08B-9051-4D6F-A290-F474EE0949C1}" destId="{791E3B94-1E0E-4B56-BFF9-8ECEA78A17BA}" srcOrd="3" destOrd="0" presId="urn:microsoft.com/office/officeart/2005/8/layout/lProcess3"/>
    <dgm:cxn modelId="{B0AA9AE7-1F4C-4EC4-A06D-DA18CC8A7A12}" type="presParOf" srcId="{40BED08B-9051-4D6F-A290-F474EE0949C1}" destId="{0067BB95-C0F6-496C-80F0-9BF07557AF56}" srcOrd="4" destOrd="0" presId="urn:microsoft.com/office/officeart/2005/8/layout/lProcess3"/>
    <dgm:cxn modelId="{4FD61EA4-070D-41C9-9B38-B7471A5747D0}" type="presParOf" srcId="{40BED08B-9051-4D6F-A290-F474EE0949C1}" destId="{E7E94121-DEE3-4D7A-B7BE-921E896338AF}" srcOrd="5" destOrd="0" presId="urn:microsoft.com/office/officeart/2005/8/layout/lProcess3"/>
    <dgm:cxn modelId="{7C2517AD-C344-43BA-9112-0BCCBF57983E}" type="presParOf" srcId="{40BED08B-9051-4D6F-A290-F474EE0949C1}" destId="{B2F2D649-A4A2-4E4C-A389-A335DC123A63}" srcOrd="6" destOrd="0" presId="urn:microsoft.com/office/officeart/2005/8/layout/lProcess3"/>
    <dgm:cxn modelId="{F204B559-830D-41E3-AAEA-F2585FD0A533}" type="presParOf" srcId="{40BED08B-9051-4D6F-A290-F474EE0949C1}" destId="{28CD4DA1-275A-4429-B5D8-446879B68ABA}" srcOrd="7" destOrd="0" presId="urn:microsoft.com/office/officeart/2005/8/layout/lProcess3"/>
    <dgm:cxn modelId="{648845C8-71E0-48EA-96C0-04CE2738C6BD}" type="presParOf" srcId="{40BED08B-9051-4D6F-A290-F474EE0949C1}" destId="{60165014-83BD-46E6-8536-34675DD392FA}" srcOrd="8" destOrd="0" presId="urn:microsoft.com/office/officeart/2005/8/layout/lProcess3"/>
    <dgm:cxn modelId="{BF5565BB-05D4-4354-A172-1939E36EBE83}" type="presParOf" srcId="{40BED08B-9051-4D6F-A290-F474EE0949C1}" destId="{7DCCCDBB-C689-4738-9FD2-FA2C10F9440A}" srcOrd="9" destOrd="0" presId="urn:microsoft.com/office/officeart/2005/8/layout/lProcess3"/>
    <dgm:cxn modelId="{AF3661BB-00C8-49EF-93D9-8558753629A8}" type="presParOf" srcId="{40BED08B-9051-4D6F-A290-F474EE0949C1}" destId="{D74050FA-90C6-4B03-8D93-0C6C1F652409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0E00B5-BCAF-459D-B001-6E74A56026A8}" type="doc">
      <dgm:prSet loTypeId="urn:microsoft.com/office/officeart/2005/8/layout/vProcess5" loCatId="process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CFD327B7-ED4C-48AE-AC71-7B5305848FA9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Развивать в детях потребность в книге, любовь к чтению (слушанию, рассматриванию и самостоятельной деятельности) художественной литературы); воспитывать литературно-художественный вкус;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46C4E9C-379B-42E4-B4D0-FB16DE84B0CB}" type="parTrans" cxnId="{2B4EB1CB-DCAC-4315-9720-8CB074920610}">
      <dgm:prSet/>
      <dgm:spPr/>
      <dgm:t>
        <a:bodyPr/>
        <a:lstStyle/>
        <a:p>
          <a:endParaRPr lang="ru-RU"/>
        </a:p>
      </dgm:t>
    </dgm:pt>
    <dgm:pt modelId="{605109B6-0218-4623-B8A2-0D9F3794F800}" type="sibTrans" cxnId="{2B4EB1CB-DCAC-4315-9720-8CB074920610}">
      <dgm:prSet custT="1"/>
      <dgm:spPr/>
      <dgm:t>
        <a:bodyPr/>
        <a:lstStyle/>
        <a:p>
          <a:endParaRPr lang="ru-RU" sz="1800"/>
        </a:p>
      </dgm:t>
    </dgm:pt>
    <dgm:pt modelId="{7686BABA-BB99-4252-9019-CCF709731C16}">
      <dgm:prSet phldrT="[Текст]" custT="1"/>
      <dgm:spPr/>
      <dgm:t>
        <a:bodyPr/>
        <a:lstStyle/>
        <a:p>
          <a:endParaRPr lang="ru-RU" sz="1800" b="1" dirty="0">
            <a:solidFill>
              <a:srgbClr val="FF33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A5651F-695F-4006-A282-7E511C66752E}" type="parTrans" cxnId="{2ADDD300-4AD5-4018-AA51-C2AF7C2DE8AE}">
      <dgm:prSet/>
      <dgm:spPr/>
      <dgm:t>
        <a:bodyPr/>
        <a:lstStyle/>
        <a:p>
          <a:endParaRPr lang="ru-RU"/>
        </a:p>
      </dgm:t>
    </dgm:pt>
    <dgm:pt modelId="{D8407BFD-8A6D-45B7-8EE1-4932A6AACF5D}" type="sibTrans" cxnId="{2ADDD300-4AD5-4018-AA51-C2AF7C2DE8AE}">
      <dgm:prSet/>
      <dgm:spPr/>
      <dgm:t>
        <a:bodyPr/>
        <a:lstStyle/>
        <a:p>
          <a:endParaRPr lang="ru-RU"/>
        </a:p>
      </dgm:t>
    </dgm:pt>
    <dgm:pt modelId="{FDBB670A-4661-4583-A0F1-569098CBD93A}">
      <dgm:prSet phldrT="[Текст]"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31316B9-BDD3-4A2B-9D8C-C70E0CEF7AEA}" type="parTrans" cxnId="{1146C557-6F35-44D2-A4B1-83347180716C}">
      <dgm:prSet/>
      <dgm:spPr/>
      <dgm:t>
        <a:bodyPr/>
        <a:lstStyle/>
        <a:p>
          <a:endParaRPr lang="ru-RU"/>
        </a:p>
      </dgm:t>
    </dgm:pt>
    <dgm:pt modelId="{D790360E-D871-4930-A6D9-E915CD5B62A3}" type="sibTrans" cxnId="{1146C557-6F35-44D2-A4B1-83347180716C}">
      <dgm:prSet/>
      <dgm:spPr/>
      <dgm:t>
        <a:bodyPr/>
        <a:lstStyle/>
        <a:p>
          <a:endParaRPr lang="ru-RU"/>
        </a:p>
      </dgm:t>
    </dgm:pt>
    <dgm:pt modelId="{10A4AFF2-7D33-46AB-9792-436B40F87A28}">
      <dgm:prSet phldrT="[Текст]"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A12F348-D574-4154-98DA-C651B5EB308B}" type="parTrans" cxnId="{0E9F8950-9D96-43F0-97A0-E2A783CC8875}">
      <dgm:prSet/>
      <dgm:spPr/>
      <dgm:t>
        <a:bodyPr/>
        <a:lstStyle/>
        <a:p>
          <a:endParaRPr lang="ru-RU"/>
        </a:p>
      </dgm:t>
    </dgm:pt>
    <dgm:pt modelId="{44CDD378-CE4C-47D2-A03F-98D026006D63}" type="sibTrans" cxnId="{0E9F8950-9D96-43F0-97A0-E2A783CC8875}">
      <dgm:prSet/>
      <dgm:spPr/>
      <dgm:t>
        <a:bodyPr/>
        <a:lstStyle/>
        <a:p>
          <a:endParaRPr lang="ru-RU"/>
        </a:p>
      </dgm:t>
    </dgm:pt>
    <dgm:pt modelId="{A0B1C16C-A72D-408C-8043-3E4B9DA8F0E3}">
      <dgm:prSet phldrT="[Текст]"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CEA416E-7DA2-49BB-9F10-E332A58B163D}" type="parTrans" cxnId="{01B29BF4-ED58-4C80-B2E7-6E6286ACC64A}">
      <dgm:prSet/>
      <dgm:spPr/>
      <dgm:t>
        <a:bodyPr/>
        <a:lstStyle/>
        <a:p>
          <a:endParaRPr lang="ru-RU"/>
        </a:p>
      </dgm:t>
    </dgm:pt>
    <dgm:pt modelId="{56DE559B-B0AE-4020-9C98-A657A6526709}" type="sibTrans" cxnId="{01B29BF4-ED58-4C80-B2E7-6E6286ACC64A}">
      <dgm:prSet/>
      <dgm:spPr/>
      <dgm:t>
        <a:bodyPr/>
        <a:lstStyle/>
        <a:p>
          <a:endParaRPr lang="ru-RU"/>
        </a:p>
      </dgm:t>
    </dgm:pt>
    <dgm:pt modelId="{88AAD016-E46F-49F0-9BDE-73999A3BB956}">
      <dgm:prSet phldrT="[Текст]"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3A8C776-A940-4A27-8295-9EB5C7AA03FF}" type="sibTrans" cxnId="{5B0DA497-CB5A-4D98-8EC4-F37E104A3477}">
      <dgm:prSet/>
      <dgm:spPr/>
      <dgm:t>
        <a:bodyPr/>
        <a:lstStyle/>
        <a:p>
          <a:endParaRPr lang="ru-RU"/>
        </a:p>
      </dgm:t>
    </dgm:pt>
    <dgm:pt modelId="{D94B3906-B996-49D9-A49A-CBD2398BFE48}" type="parTrans" cxnId="{5B0DA497-CB5A-4D98-8EC4-F37E104A3477}">
      <dgm:prSet/>
      <dgm:spPr/>
      <dgm:t>
        <a:bodyPr/>
        <a:lstStyle/>
        <a:p>
          <a:endParaRPr lang="ru-RU"/>
        </a:p>
      </dgm:t>
    </dgm:pt>
    <dgm:pt modelId="{BCAED57E-16FA-4053-B279-EDB2EA6648F2}">
      <dgm:prSet phldrT="[Текст]"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2A1C94B-C946-443B-858A-70D86070831C}" type="sibTrans" cxnId="{BA5A1C33-3AF9-4E49-875F-B6F77BA08A48}">
      <dgm:prSet/>
      <dgm:spPr/>
      <dgm:t>
        <a:bodyPr/>
        <a:lstStyle/>
        <a:p>
          <a:endParaRPr lang="ru-RU"/>
        </a:p>
      </dgm:t>
    </dgm:pt>
    <dgm:pt modelId="{50BC0468-A1F4-410B-83E2-A3B4621C650B}" type="parTrans" cxnId="{BA5A1C33-3AF9-4E49-875F-B6F77BA08A48}">
      <dgm:prSet/>
      <dgm:spPr/>
      <dgm:t>
        <a:bodyPr/>
        <a:lstStyle/>
        <a:p>
          <a:endParaRPr lang="ru-RU"/>
        </a:p>
      </dgm:t>
    </dgm:pt>
    <dgm:pt modelId="{D41C86D4-339C-4013-A4A1-0E3C7A55AC1C}">
      <dgm:prSet phldrT="[Текст]" custT="1"/>
      <dgm:spPr/>
      <dgm:t>
        <a:bodyPr/>
        <a:lstStyle/>
        <a:p>
          <a:endParaRPr lang="ru-RU" sz="1800" b="1" dirty="0">
            <a:solidFill>
              <a:srgbClr val="93D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E20376-BCB5-4034-A655-D7B1E1607895}" type="sibTrans" cxnId="{6F426999-D24A-46E4-A172-E4303A23D59B}">
      <dgm:prSet/>
      <dgm:spPr/>
      <dgm:t>
        <a:bodyPr/>
        <a:lstStyle/>
        <a:p>
          <a:endParaRPr lang="ru-RU"/>
        </a:p>
      </dgm:t>
    </dgm:pt>
    <dgm:pt modelId="{18233C0C-60AB-4E86-B918-47C6AB6C24A8}" type="parTrans" cxnId="{6F426999-D24A-46E4-A172-E4303A23D59B}">
      <dgm:prSet/>
      <dgm:spPr/>
      <dgm:t>
        <a:bodyPr/>
        <a:lstStyle/>
        <a:p>
          <a:endParaRPr lang="ru-RU"/>
        </a:p>
      </dgm:t>
    </dgm:pt>
    <dgm:pt modelId="{19CE3BEF-35F7-4D7C-89FC-8921750F305C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Содействовать обогащению разговорной и монологической речи ребенка образным языком детской литературы и фольклора;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9CA87A9-A533-4D19-9F5E-7FB95C509F8A}" type="parTrans" cxnId="{68DE5710-58F4-427C-9A4F-E89363DD0202}">
      <dgm:prSet/>
      <dgm:spPr/>
      <dgm:t>
        <a:bodyPr/>
        <a:lstStyle/>
        <a:p>
          <a:endParaRPr lang="ru-RU"/>
        </a:p>
      </dgm:t>
    </dgm:pt>
    <dgm:pt modelId="{010B60B0-594D-4CA2-BC7A-49CE655A3968}" type="sibTrans" cxnId="{68DE5710-58F4-427C-9A4F-E89363DD0202}">
      <dgm:prSet/>
      <dgm:spPr/>
      <dgm:t>
        <a:bodyPr/>
        <a:lstStyle/>
        <a:p>
          <a:endParaRPr lang="ru-RU"/>
        </a:p>
      </dgm:t>
    </dgm:pt>
    <dgm:pt modelId="{F695EDB3-1A70-470E-BB1C-D9E7605F40F8}">
      <dgm:prSet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Способствовать развитию поэтического слуха способности к целостному восприятию произведений разных жанров, эмоциональной отзывчивости на их содержание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7D45531-31BE-4ED4-9531-F4FBE60A674F}" type="parTrans" cxnId="{B3B7B4E1-E925-4403-B614-33ED8D7ACBE5}">
      <dgm:prSet/>
      <dgm:spPr/>
      <dgm:t>
        <a:bodyPr/>
        <a:lstStyle/>
        <a:p>
          <a:endParaRPr lang="ru-RU"/>
        </a:p>
      </dgm:t>
    </dgm:pt>
    <dgm:pt modelId="{F75087DC-D0F7-435B-8E09-2E889E2905A5}" type="sibTrans" cxnId="{B3B7B4E1-E925-4403-B614-33ED8D7ACBE5}">
      <dgm:prSet/>
      <dgm:spPr/>
      <dgm:t>
        <a:bodyPr/>
        <a:lstStyle/>
        <a:p>
          <a:endParaRPr lang="ru-RU"/>
        </a:p>
      </dgm:t>
    </dgm:pt>
    <dgm:pt modelId="{63C646EC-4E3D-4DE6-8375-386D8D0DDFEC}">
      <dgm:prSet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Формировать умение детей устанавливать многообразные связи в тексте (логику событий, причины и следствия конфликтов, мотивы поведения героев) ;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394CEF4-FA15-46DF-A9E5-6D05D858CA51}" type="parTrans" cxnId="{4B626133-1B7C-403A-96C8-B12EB9B5E9B2}">
      <dgm:prSet/>
      <dgm:spPr/>
      <dgm:t>
        <a:bodyPr/>
        <a:lstStyle/>
        <a:p>
          <a:endParaRPr lang="ru-RU"/>
        </a:p>
      </dgm:t>
    </dgm:pt>
    <dgm:pt modelId="{F0FE8401-FC25-49B6-83A4-AAA1D0EB768C}" type="sibTrans" cxnId="{4B626133-1B7C-403A-96C8-B12EB9B5E9B2}">
      <dgm:prSet/>
      <dgm:spPr/>
      <dgm:t>
        <a:bodyPr/>
        <a:lstStyle/>
        <a:p>
          <a:endParaRPr lang="ru-RU"/>
        </a:p>
      </dgm:t>
    </dgm:pt>
    <dgm:pt modelId="{1BEF6D37-B79F-4637-A167-2F25A6F71AA5}">
      <dgm:prSet custT="1"/>
      <dgm:spPr/>
      <dgm:t>
        <a:bodyPr/>
        <a:lstStyle/>
        <a:p>
          <a:r>
            <a:rPr lang="ru-RU" sz="1800" b="1" smtClean="0">
              <a:latin typeface="Times New Roman" pitchFamily="18" charset="0"/>
              <a:cs typeface="Times New Roman" pitchFamily="18" charset="0"/>
            </a:rPr>
            <a:t>Формировать у детей представления о нормах морали, регулирующих отношения человека к окружающим людям, деятельности, материальным ценностям, к самому себе.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FE70308-CCA9-4710-829D-767C8CFEECB6}" type="parTrans" cxnId="{A80EC143-DC6E-4262-A921-6D08CC75BE06}">
      <dgm:prSet/>
      <dgm:spPr/>
      <dgm:t>
        <a:bodyPr/>
        <a:lstStyle/>
        <a:p>
          <a:endParaRPr lang="ru-RU"/>
        </a:p>
      </dgm:t>
    </dgm:pt>
    <dgm:pt modelId="{C2ABFD3C-2A8E-476A-82F1-7BB999D7F154}" type="sibTrans" cxnId="{A80EC143-DC6E-4262-A921-6D08CC75BE06}">
      <dgm:prSet/>
      <dgm:spPr/>
      <dgm:t>
        <a:bodyPr/>
        <a:lstStyle/>
        <a:p>
          <a:endParaRPr lang="ru-RU"/>
        </a:p>
      </dgm:t>
    </dgm:pt>
    <dgm:pt modelId="{5EF86AD0-5BF5-4DFD-A527-77618FE106AE}" type="pres">
      <dgm:prSet presAssocID="{700E00B5-BCAF-459D-B001-6E74A56026A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A782A8-3E47-4EEA-AD25-97047C7F19D1}" type="pres">
      <dgm:prSet presAssocID="{700E00B5-BCAF-459D-B001-6E74A56026A8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5FBC97FF-9249-47BA-BC0E-0E014C84E82B}" type="pres">
      <dgm:prSet presAssocID="{700E00B5-BCAF-459D-B001-6E74A56026A8}" presName="FiveNodes_1" presStyleLbl="node1" presStyleIdx="0" presStyleCnt="5" custScaleY="103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DAD71-2D40-4115-9714-F9139DC904B4}" type="pres">
      <dgm:prSet presAssocID="{700E00B5-BCAF-459D-B001-6E74A56026A8}" presName="FiveNodes_2" presStyleLbl="node1" presStyleIdx="1" presStyleCnt="5" custLinFactNeighborX="961" custLinFactNeighborY="-1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71618-80AA-4E03-869F-8FC42B1B385B}" type="pres">
      <dgm:prSet presAssocID="{700E00B5-BCAF-459D-B001-6E74A56026A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8D40B-A3EB-45E4-A9B7-0D22FC267DFB}" type="pres">
      <dgm:prSet presAssocID="{700E00B5-BCAF-459D-B001-6E74A56026A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0C52C-B253-4ADA-9A37-36556D94B5C1}" type="pres">
      <dgm:prSet presAssocID="{700E00B5-BCAF-459D-B001-6E74A56026A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38FBE-DF41-4595-9180-18A7880301C5}" type="pres">
      <dgm:prSet presAssocID="{700E00B5-BCAF-459D-B001-6E74A56026A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ACB14-EBAE-4FFD-B8B0-E0E25DDACDF3}" type="pres">
      <dgm:prSet presAssocID="{700E00B5-BCAF-459D-B001-6E74A56026A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A4A5B-35C4-4D6A-9FE6-C1ADFE7CC847}" type="pres">
      <dgm:prSet presAssocID="{700E00B5-BCAF-459D-B001-6E74A56026A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88EAD-4D20-4586-9961-6A0D2761B536}" type="pres">
      <dgm:prSet presAssocID="{700E00B5-BCAF-459D-B001-6E74A56026A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8FAA0-9DAF-46B4-BECA-A718A3643FC0}" type="pres">
      <dgm:prSet presAssocID="{700E00B5-BCAF-459D-B001-6E74A56026A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B7FC3-EB28-4449-BD0A-05EB280B032B}" type="pres">
      <dgm:prSet presAssocID="{700E00B5-BCAF-459D-B001-6E74A56026A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935FC-BF20-4345-AD93-7D94CE0A63C0}" type="pres">
      <dgm:prSet presAssocID="{700E00B5-BCAF-459D-B001-6E74A56026A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0FCCA-40DD-4025-947D-4DE17E6C19A2}" type="pres">
      <dgm:prSet presAssocID="{700E00B5-BCAF-459D-B001-6E74A56026A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EF5FF-287E-47FD-9257-8B55C729576D}" type="pres">
      <dgm:prSet presAssocID="{700E00B5-BCAF-459D-B001-6E74A56026A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7ABADF-B8F6-43BE-820E-3FC98C312737}" type="presOf" srcId="{700E00B5-BCAF-459D-B001-6E74A56026A8}" destId="{5EF86AD0-5BF5-4DFD-A527-77618FE106AE}" srcOrd="0" destOrd="0" presId="urn:microsoft.com/office/officeart/2005/8/layout/vProcess5"/>
    <dgm:cxn modelId="{4612836A-A8F3-4F1A-8DAD-60AB168F4BF9}" type="presOf" srcId="{19CE3BEF-35F7-4D7C-89FC-8921750F305C}" destId="{97471618-80AA-4E03-869F-8FC42B1B385B}" srcOrd="0" destOrd="0" presId="urn:microsoft.com/office/officeart/2005/8/layout/vProcess5"/>
    <dgm:cxn modelId="{7502E48B-CD01-4030-BB29-EF9F39F3DF1D}" type="presOf" srcId="{63C646EC-4E3D-4DE6-8375-386D8D0DDFEC}" destId="{BF20FCCA-40DD-4025-947D-4DE17E6C19A2}" srcOrd="1" destOrd="0" presId="urn:microsoft.com/office/officeart/2005/8/layout/vProcess5"/>
    <dgm:cxn modelId="{6F426999-D24A-46E4-A172-E4303A23D59B}" srcId="{700E00B5-BCAF-459D-B001-6E74A56026A8}" destId="{D41C86D4-339C-4013-A4A1-0E3C7A55AC1C}" srcOrd="5" destOrd="0" parTransId="{18233C0C-60AB-4E86-B918-47C6AB6C24A8}" sibTransId="{2BE20376-BCB5-4034-A655-D7B1E1607895}"/>
    <dgm:cxn modelId="{5B0DA497-CB5A-4D98-8EC4-F37E104A3477}" srcId="{7686BABA-BB99-4252-9019-CCF709731C16}" destId="{88AAD016-E46F-49F0-9BDE-73999A3BB956}" srcOrd="3" destOrd="0" parTransId="{D94B3906-B996-49D9-A49A-CBD2398BFE48}" sibTransId="{43A8C776-A940-4A27-8295-9EB5C7AA03FF}"/>
    <dgm:cxn modelId="{1146C557-6F35-44D2-A4B1-83347180716C}" srcId="{7686BABA-BB99-4252-9019-CCF709731C16}" destId="{FDBB670A-4661-4583-A0F1-569098CBD93A}" srcOrd="0" destOrd="0" parTransId="{B31316B9-BDD3-4A2B-9D8C-C70E0CEF7AEA}" sibTransId="{D790360E-D871-4930-A6D9-E915CD5B62A3}"/>
    <dgm:cxn modelId="{6CD328C4-0F3E-48C2-8BD3-EDFE1D60C8A7}" type="presOf" srcId="{19CE3BEF-35F7-4D7C-89FC-8921750F305C}" destId="{A0A935FC-BF20-4345-AD93-7D94CE0A63C0}" srcOrd="1" destOrd="0" presId="urn:microsoft.com/office/officeart/2005/8/layout/vProcess5"/>
    <dgm:cxn modelId="{11012BB9-19EC-48EE-901E-73C9338E792A}" type="presOf" srcId="{F75087DC-D0F7-435B-8E09-2E889E2905A5}" destId="{A8BACB14-EBAE-4FFD-B8B0-E0E25DDACDF3}" srcOrd="0" destOrd="0" presId="urn:microsoft.com/office/officeart/2005/8/layout/vProcess5"/>
    <dgm:cxn modelId="{FBBA7AE6-94CF-4EC9-866F-9F545C8DBE26}" type="presOf" srcId="{1BEF6D37-B79F-4637-A167-2F25A6F71AA5}" destId="{1F3EF5FF-287E-47FD-9257-8B55C729576D}" srcOrd="1" destOrd="0" presId="urn:microsoft.com/office/officeart/2005/8/layout/vProcess5"/>
    <dgm:cxn modelId="{6CCF381F-74B5-4928-B531-339C365EA50F}" type="presOf" srcId="{CFD327B7-ED4C-48AE-AC71-7B5305848FA9}" destId="{5FBC97FF-9249-47BA-BC0E-0E014C84E82B}" srcOrd="0" destOrd="0" presId="urn:microsoft.com/office/officeart/2005/8/layout/vProcess5"/>
    <dgm:cxn modelId="{55874D87-5DE7-49A3-8430-1BF18B9E437A}" type="presOf" srcId="{F695EDB3-1A70-470E-BB1C-D9E7605F40F8}" destId="{1D9B7FC3-EB28-4449-BD0A-05EB280B032B}" srcOrd="1" destOrd="0" presId="urn:microsoft.com/office/officeart/2005/8/layout/vProcess5"/>
    <dgm:cxn modelId="{3A035625-7797-44E0-9FC9-5B6FDA0CAB4E}" type="presOf" srcId="{63C646EC-4E3D-4DE6-8375-386D8D0DDFEC}" destId="{3E68D40B-A3EB-45E4-A9B7-0D22FC267DFB}" srcOrd="0" destOrd="0" presId="urn:microsoft.com/office/officeart/2005/8/layout/vProcess5"/>
    <dgm:cxn modelId="{B3B7B4E1-E925-4403-B614-33ED8D7ACBE5}" srcId="{700E00B5-BCAF-459D-B001-6E74A56026A8}" destId="{F695EDB3-1A70-470E-BB1C-D9E7605F40F8}" srcOrd="1" destOrd="0" parTransId="{D7D45531-31BE-4ED4-9531-F4FBE60A674F}" sibTransId="{F75087DC-D0F7-435B-8E09-2E889E2905A5}"/>
    <dgm:cxn modelId="{68DE5710-58F4-427C-9A4F-E89363DD0202}" srcId="{700E00B5-BCAF-459D-B001-6E74A56026A8}" destId="{19CE3BEF-35F7-4D7C-89FC-8921750F305C}" srcOrd="2" destOrd="0" parTransId="{29CA87A9-A533-4D19-9F5E-7FB95C509F8A}" sibTransId="{010B60B0-594D-4CA2-BC7A-49CE655A3968}"/>
    <dgm:cxn modelId="{A80EC143-DC6E-4262-A921-6D08CC75BE06}" srcId="{700E00B5-BCAF-459D-B001-6E74A56026A8}" destId="{1BEF6D37-B79F-4637-A167-2F25A6F71AA5}" srcOrd="4" destOrd="0" parTransId="{5FE70308-CCA9-4710-829D-767C8CFEECB6}" sibTransId="{C2ABFD3C-2A8E-476A-82F1-7BB999D7F154}"/>
    <dgm:cxn modelId="{BA5A1C33-3AF9-4E49-875F-B6F77BA08A48}" srcId="{7686BABA-BB99-4252-9019-CCF709731C16}" destId="{BCAED57E-16FA-4053-B279-EDB2EA6648F2}" srcOrd="4" destOrd="0" parTransId="{50BC0468-A1F4-410B-83E2-A3B4621C650B}" sibTransId="{B2A1C94B-C946-443B-858A-70D86070831C}"/>
    <dgm:cxn modelId="{95A9434C-8C03-469E-B240-8CA08BDC995D}" type="presOf" srcId="{010B60B0-594D-4CA2-BC7A-49CE655A3968}" destId="{995A4A5B-35C4-4D6A-9FE6-C1ADFE7CC847}" srcOrd="0" destOrd="0" presId="urn:microsoft.com/office/officeart/2005/8/layout/vProcess5"/>
    <dgm:cxn modelId="{0E9F8950-9D96-43F0-97A0-E2A783CC8875}" srcId="{7686BABA-BB99-4252-9019-CCF709731C16}" destId="{10A4AFF2-7D33-46AB-9792-436B40F87A28}" srcOrd="1" destOrd="0" parTransId="{BA12F348-D574-4154-98DA-C651B5EB308B}" sibTransId="{44CDD378-CE4C-47D2-A03F-98D026006D63}"/>
    <dgm:cxn modelId="{6A432858-EF50-4303-9A44-CEC1EEE252C2}" type="presOf" srcId="{605109B6-0218-4623-B8A2-0D9F3794F800}" destId="{E3838FBE-DF41-4595-9180-18A7880301C5}" srcOrd="0" destOrd="0" presId="urn:microsoft.com/office/officeart/2005/8/layout/vProcess5"/>
    <dgm:cxn modelId="{E25AE787-582F-4015-AD18-8603306155F0}" type="presOf" srcId="{1BEF6D37-B79F-4637-A167-2F25A6F71AA5}" destId="{7B30C52C-B253-4ADA-9A37-36556D94B5C1}" srcOrd="0" destOrd="0" presId="urn:microsoft.com/office/officeart/2005/8/layout/vProcess5"/>
    <dgm:cxn modelId="{2B4EB1CB-DCAC-4315-9720-8CB074920610}" srcId="{700E00B5-BCAF-459D-B001-6E74A56026A8}" destId="{CFD327B7-ED4C-48AE-AC71-7B5305848FA9}" srcOrd="0" destOrd="0" parTransId="{346C4E9C-379B-42E4-B4D0-FB16DE84B0CB}" sibTransId="{605109B6-0218-4623-B8A2-0D9F3794F800}"/>
    <dgm:cxn modelId="{01B29BF4-ED58-4C80-B2E7-6E6286ACC64A}" srcId="{7686BABA-BB99-4252-9019-CCF709731C16}" destId="{A0B1C16C-A72D-408C-8043-3E4B9DA8F0E3}" srcOrd="2" destOrd="0" parTransId="{ECEA416E-7DA2-49BB-9F10-E332A58B163D}" sibTransId="{56DE559B-B0AE-4020-9C98-A657A6526709}"/>
    <dgm:cxn modelId="{4B626133-1B7C-403A-96C8-B12EB9B5E9B2}" srcId="{700E00B5-BCAF-459D-B001-6E74A56026A8}" destId="{63C646EC-4E3D-4DE6-8375-386D8D0DDFEC}" srcOrd="3" destOrd="0" parTransId="{5394CEF4-FA15-46DF-A9E5-6D05D858CA51}" sibTransId="{F0FE8401-FC25-49B6-83A4-AAA1D0EB768C}"/>
    <dgm:cxn modelId="{6B602CFE-96F3-4B11-8D55-0990E46AEAAB}" type="presOf" srcId="{F695EDB3-1A70-470E-BB1C-D9E7605F40F8}" destId="{0E2DAD71-2D40-4115-9714-F9139DC904B4}" srcOrd="0" destOrd="0" presId="urn:microsoft.com/office/officeart/2005/8/layout/vProcess5"/>
    <dgm:cxn modelId="{B6A59005-9FF8-4A0D-B6AA-2BFFA277F5F8}" type="presOf" srcId="{F0FE8401-FC25-49B6-83A4-AAA1D0EB768C}" destId="{41988EAD-4D20-4586-9961-6A0D2761B536}" srcOrd="0" destOrd="0" presId="urn:microsoft.com/office/officeart/2005/8/layout/vProcess5"/>
    <dgm:cxn modelId="{2ADDD300-4AD5-4018-AA51-C2AF7C2DE8AE}" srcId="{700E00B5-BCAF-459D-B001-6E74A56026A8}" destId="{7686BABA-BB99-4252-9019-CCF709731C16}" srcOrd="6" destOrd="0" parTransId="{D9A5651F-695F-4006-A282-7E511C66752E}" sibTransId="{D8407BFD-8A6D-45B7-8EE1-4932A6AACF5D}"/>
    <dgm:cxn modelId="{883998AC-5E71-46A3-A491-B29463FEDF76}" type="presOf" srcId="{CFD327B7-ED4C-48AE-AC71-7B5305848FA9}" destId="{22A8FAA0-9DAF-46B4-BECA-A718A3643FC0}" srcOrd="1" destOrd="0" presId="urn:microsoft.com/office/officeart/2005/8/layout/vProcess5"/>
    <dgm:cxn modelId="{E5CC25DD-06F3-403B-B881-26EA3AA4FCA3}" type="presParOf" srcId="{5EF86AD0-5BF5-4DFD-A527-77618FE106AE}" destId="{EFA782A8-3E47-4EEA-AD25-97047C7F19D1}" srcOrd="0" destOrd="0" presId="urn:microsoft.com/office/officeart/2005/8/layout/vProcess5"/>
    <dgm:cxn modelId="{AA5BE886-22B0-4F73-8236-4A572A641AC1}" type="presParOf" srcId="{5EF86AD0-5BF5-4DFD-A527-77618FE106AE}" destId="{5FBC97FF-9249-47BA-BC0E-0E014C84E82B}" srcOrd="1" destOrd="0" presId="urn:microsoft.com/office/officeart/2005/8/layout/vProcess5"/>
    <dgm:cxn modelId="{B00BB797-0AF2-4301-9CA2-7EF1A044078A}" type="presParOf" srcId="{5EF86AD0-5BF5-4DFD-A527-77618FE106AE}" destId="{0E2DAD71-2D40-4115-9714-F9139DC904B4}" srcOrd="2" destOrd="0" presId="urn:microsoft.com/office/officeart/2005/8/layout/vProcess5"/>
    <dgm:cxn modelId="{3281623C-71C3-4B8D-A4DC-059BC93A5644}" type="presParOf" srcId="{5EF86AD0-5BF5-4DFD-A527-77618FE106AE}" destId="{97471618-80AA-4E03-869F-8FC42B1B385B}" srcOrd="3" destOrd="0" presId="urn:microsoft.com/office/officeart/2005/8/layout/vProcess5"/>
    <dgm:cxn modelId="{4A814992-68F4-4651-902C-997589162CE3}" type="presParOf" srcId="{5EF86AD0-5BF5-4DFD-A527-77618FE106AE}" destId="{3E68D40B-A3EB-45E4-A9B7-0D22FC267DFB}" srcOrd="4" destOrd="0" presId="urn:microsoft.com/office/officeart/2005/8/layout/vProcess5"/>
    <dgm:cxn modelId="{F1FFCF86-A5B2-4E67-8278-889FD5356200}" type="presParOf" srcId="{5EF86AD0-5BF5-4DFD-A527-77618FE106AE}" destId="{7B30C52C-B253-4ADA-9A37-36556D94B5C1}" srcOrd="5" destOrd="0" presId="urn:microsoft.com/office/officeart/2005/8/layout/vProcess5"/>
    <dgm:cxn modelId="{69B6D219-C3D2-4640-8175-8D062C521322}" type="presParOf" srcId="{5EF86AD0-5BF5-4DFD-A527-77618FE106AE}" destId="{E3838FBE-DF41-4595-9180-18A7880301C5}" srcOrd="6" destOrd="0" presId="urn:microsoft.com/office/officeart/2005/8/layout/vProcess5"/>
    <dgm:cxn modelId="{40BE4079-0C98-4648-98C0-6485CAD062AF}" type="presParOf" srcId="{5EF86AD0-5BF5-4DFD-A527-77618FE106AE}" destId="{A8BACB14-EBAE-4FFD-B8B0-E0E25DDACDF3}" srcOrd="7" destOrd="0" presId="urn:microsoft.com/office/officeart/2005/8/layout/vProcess5"/>
    <dgm:cxn modelId="{A279B00A-454E-4F02-A1AF-2246157880EA}" type="presParOf" srcId="{5EF86AD0-5BF5-4DFD-A527-77618FE106AE}" destId="{995A4A5B-35C4-4D6A-9FE6-C1ADFE7CC847}" srcOrd="8" destOrd="0" presId="urn:microsoft.com/office/officeart/2005/8/layout/vProcess5"/>
    <dgm:cxn modelId="{C205B3BF-D790-4E11-8FC1-02F73750BC12}" type="presParOf" srcId="{5EF86AD0-5BF5-4DFD-A527-77618FE106AE}" destId="{41988EAD-4D20-4586-9961-6A0D2761B536}" srcOrd="9" destOrd="0" presId="urn:microsoft.com/office/officeart/2005/8/layout/vProcess5"/>
    <dgm:cxn modelId="{236C9366-0E6F-4813-B8D5-B38203C67E27}" type="presParOf" srcId="{5EF86AD0-5BF5-4DFD-A527-77618FE106AE}" destId="{22A8FAA0-9DAF-46B4-BECA-A718A3643FC0}" srcOrd="10" destOrd="0" presId="urn:microsoft.com/office/officeart/2005/8/layout/vProcess5"/>
    <dgm:cxn modelId="{A502FA8D-3847-4369-A389-0B04E23C1ED7}" type="presParOf" srcId="{5EF86AD0-5BF5-4DFD-A527-77618FE106AE}" destId="{1D9B7FC3-EB28-4449-BD0A-05EB280B032B}" srcOrd="11" destOrd="0" presId="urn:microsoft.com/office/officeart/2005/8/layout/vProcess5"/>
    <dgm:cxn modelId="{DFA663C3-7658-4691-A197-797E807326A5}" type="presParOf" srcId="{5EF86AD0-5BF5-4DFD-A527-77618FE106AE}" destId="{A0A935FC-BF20-4345-AD93-7D94CE0A63C0}" srcOrd="12" destOrd="0" presId="urn:microsoft.com/office/officeart/2005/8/layout/vProcess5"/>
    <dgm:cxn modelId="{07F3425E-8937-492B-853B-316D6157CC54}" type="presParOf" srcId="{5EF86AD0-5BF5-4DFD-A527-77618FE106AE}" destId="{BF20FCCA-40DD-4025-947D-4DE17E6C19A2}" srcOrd="13" destOrd="0" presId="urn:microsoft.com/office/officeart/2005/8/layout/vProcess5"/>
    <dgm:cxn modelId="{36D31F6B-8533-4B28-B710-D21DC89F4756}" type="presParOf" srcId="{5EF86AD0-5BF5-4DFD-A527-77618FE106AE}" destId="{1F3EF5FF-287E-47FD-9257-8B55C729576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0A9DC-01F4-4615-AC7A-D1DF1FB2A6C0}">
      <dsp:nvSpPr>
        <dsp:cNvPr id="0" name=""/>
        <dsp:cNvSpPr/>
      </dsp:nvSpPr>
      <dsp:spPr>
        <a:xfrm>
          <a:off x="892" y="605210"/>
          <a:ext cx="1834488" cy="7337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Семья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7790" y="605210"/>
        <a:ext cx="1100693" cy="733795"/>
      </dsp:txXfrm>
    </dsp:sp>
    <dsp:sp modelId="{67316FDF-6915-454C-9CC1-D362F679E0A7}">
      <dsp:nvSpPr>
        <dsp:cNvPr id="0" name=""/>
        <dsp:cNvSpPr/>
      </dsp:nvSpPr>
      <dsp:spPr>
        <a:xfrm>
          <a:off x="1596897" y="667582"/>
          <a:ext cx="1522625" cy="609050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Детский сад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01422" y="667582"/>
        <a:ext cx="913575" cy="609050"/>
      </dsp:txXfrm>
    </dsp:sp>
    <dsp:sp modelId="{0067BB95-C0F6-496C-80F0-9BF07557AF56}">
      <dsp:nvSpPr>
        <dsp:cNvPr id="0" name=""/>
        <dsp:cNvSpPr/>
      </dsp:nvSpPr>
      <dsp:spPr>
        <a:xfrm>
          <a:off x="2906355" y="667582"/>
          <a:ext cx="1522625" cy="609050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Родная улица, район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0880" y="667582"/>
        <a:ext cx="913575" cy="609050"/>
      </dsp:txXfrm>
    </dsp:sp>
    <dsp:sp modelId="{B2F2D649-A4A2-4E4C-A389-A335DC123A63}">
      <dsp:nvSpPr>
        <dsp:cNvPr id="0" name=""/>
        <dsp:cNvSpPr/>
      </dsp:nvSpPr>
      <dsp:spPr>
        <a:xfrm>
          <a:off x="4215812" y="667582"/>
          <a:ext cx="1522625" cy="609050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Родной город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0337" y="667582"/>
        <a:ext cx="913575" cy="609050"/>
      </dsp:txXfrm>
    </dsp:sp>
    <dsp:sp modelId="{60165014-83BD-46E6-8536-34675DD392FA}">
      <dsp:nvSpPr>
        <dsp:cNvPr id="0" name=""/>
        <dsp:cNvSpPr/>
      </dsp:nvSpPr>
      <dsp:spPr>
        <a:xfrm>
          <a:off x="5525270" y="667582"/>
          <a:ext cx="1522625" cy="609050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Страна, её столица, символика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29795" y="667582"/>
        <a:ext cx="913575" cy="609050"/>
      </dsp:txXfrm>
    </dsp:sp>
    <dsp:sp modelId="{D74050FA-90C6-4B03-8D93-0C6C1F652409}">
      <dsp:nvSpPr>
        <dsp:cNvPr id="0" name=""/>
        <dsp:cNvSpPr/>
      </dsp:nvSpPr>
      <dsp:spPr>
        <a:xfrm>
          <a:off x="6834727" y="667582"/>
          <a:ext cx="1522625" cy="609050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Права и обязанности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39252" y="667582"/>
        <a:ext cx="913575" cy="609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C97FF-9249-47BA-BC0E-0E014C84E82B}">
      <dsp:nvSpPr>
        <dsp:cNvPr id="0" name=""/>
        <dsp:cNvSpPr/>
      </dsp:nvSpPr>
      <dsp:spPr>
        <a:xfrm>
          <a:off x="0" y="-9739"/>
          <a:ext cx="6435849" cy="1071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Развивать в детях потребность в книге, любовь к чтению (слушанию, рассматриванию и самостоятельной деятельности) художественной литературы); воспитывать литературно-художественный вкус;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82" y="21643"/>
        <a:ext cx="5198612" cy="1008695"/>
      </dsp:txXfrm>
    </dsp:sp>
    <dsp:sp modelId="{0E2DAD71-2D40-4115-9714-F9139DC904B4}">
      <dsp:nvSpPr>
        <dsp:cNvPr id="0" name=""/>
        <dsp:cNvSpPr/>
      </dsp:nvSpPr>
      <dsp:spPr>
        <a:xfrm>
          <a:off x="542447" y="1171923"/>
          <a:ext cx="6435849" cy="1032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Способствовать развитию поэтического слуха способности к целостному восприятию произведений разных жанров, эмоциональной отзывчивости на их содержание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2688" y="1202164"/>
        <a:ext cx="5223641" cy="972021"/>
      </dsp:txXfrm>
    </dsp:sp>
    <dsp:sp modelId="{97471618-80AA-4E03-869F-8FC42B1B385B}">
      <dsp:nvSpPr>
        <dsp:cNvPr id="0" name=""/>
        <dsp:cNvSpPr/>
      </dsp:nvSpPr>
      <dsp:spPr>
        <a:xfrm>
          <a:off x="961198" y="2361552"/>
          <a:ext cx="6435849" cy="1032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Содействовать обогащению разговорной и монологической речи ребенка образным языком детской литературы и фольклора;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1439" y="2391793"/>
        <a:ext cx="5223641" cy="972021"/>
      </dsp:txXfrm>
    </dsp:sp>
    <dsp:sp modelId="{3E68D40B-A3EB-45E4-A9B7-0D22FC267DFB}">
      <dsp:nvSpPr>
        <dsp:cNvPr id="0" name=""/>
        <dsp:cNvSpPr/>
      </dsp:nvSpPr>
      <dsp:spPr>
        <a:xfrm>
          <a:off x="1441797" y="3537459"/>
          <a:ext cx="6435849" cy="1032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Формировать умение детей устанавливать многообразные связи в тексте (логику событий, причины и следствия конфликтов, мотивы поведения героев) ;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72038" y="3567700"/>
        <a:ext cx="5223641" cy="972021"/>
      </dsp:txXfrm>
    </dsp:sp>
    <dsp:sp modelId="{7B30C52C-B253-4ADA-9A37-36556D94B5C1}">
      <dsp:nvSpPr>
        <dsp:cNvPr id="0" name=""/>
        <dsp:cNvSpPr/>
      </dsp:nvSpPr>
      <dsp:spPr>
        <a:xfrm>
          <a:off x="1922396" y="4713365"/>
          <a:ext cx="6435849" cy="1032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Формировать у детей представления о нормах морали, регулирующих отношения человека к окружающим людям, деятельности, материальным ценностям, к самому себе.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52637" y="4743606"/>
        <a:ext cx="5223641" cy="972021"/>
      </dsp:txXfrm>
    </dsp:sp>
    <dsp:sp modelId="{E3838FBE-DF41-4595-9180-18A7880301C5}">
      <dsp:nvSpPr>
        <dsp:cNvPr id="0" name=""/>
        <dsp:cNvSpPr/>
      </dsp:nvSpPr>
      <dsp:spPr>
        <a:xfrm>
          <a:off x="5764722" y="764040"/>
          <a:ext cx="671127" cy="67112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915726" y="764040"/>
        <a:ext cx="369119" cy="505023"/>
      </dsp:txXfrm>
    </dsp:sp>
    <dsp:sp modelId="{A8BACB14-EBAE-4FFD-B8B0-E0E25DDACDF3}">
      <dsp:nvSpPr>
        <dsp:cNvPr id="0" name=""/>
        <dsp:cNvSpPr/>
      </dsp:nvSpPr>
      <dsp:spPr>
        <a:xfrm>
          <a:off x="6245321" y="1939946"/>
          <a:ext cx="671127" cy="67112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-13333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6396325" y="1939946"/>
        <a:ext cx="369119" cy="505023"/>
      </dsp:txXfrm>
    </dsp:sp>
    <dsp:sp modelId="{995A4A5B-35C4-4D6A-9FE6-C1ADFE7CC847}">
      <dsp:nvSpPr>
        <dsp:cNvPr id="0" name=""/>
        <dsp:cNvSpPr/>
      </dsp:nvSpPr>
      <dsp:spPr>
        <a:xfrm>
          <a:off x="6725920" y="3098645"/>
          <a:ext cx="671127" cy="67112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-26667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6876924" y="3098645"/>
        <a:ext cx="369119" cy="505023"/>
      </dsp:txXfrm>
    </dsp:sp>
    <dsp:sp modelId="{41988EAD-4D20-4586-9961-6A0D2761B536}">
      <dsp:nvSpPr>
        <dsp:cNvPr id="0" name=""/>
        <dsp:cNvSpPr/>
      </dsp:nvSpPr>
      <dsp:spPr>
        <a:xfrm>
          <a:off x="7206519" y="4286024"/>
          <a:ext cx="671127" cy="67112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-4000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7357523" y="4286024"/>
        <a:ext cx="369119" cy="505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9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7.pn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5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6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7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8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>
                <a:latin typeface="Monotype Corsiva" panose="03010101010201010101" pitchFamily="66" charset="0"/>
              </a:rPr>
              <a:t/>
            </a:r>
            <a:br>
              <a:rPr lang="ru-RU" dirty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МБДОУ </a:t>
            </a:r>
            <a:r>
              <a:rPr lang="ru-RU" sz="31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«Центр развития ребёнка -детский сад № 90»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Формирование </a:t>
            </a:r>
            <a:r>
              <a:rPr lang="ru-RU" sz="40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любви к Родине с </a:t>
            </a:r>
            <a:r>
              <a:rPr lang="ru-RU" sz="40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помощью художественной литературы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678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любви к Родине, ее истории, восхищение красотой ее природы, уважение к людям различных профессий, к своему родному краю – используются различные средства, основным из которых по праву считается художественное слово.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присутствует в ежедневной жизни ребенка, как на специально организованных занятиях, так и в различных сферах деятельности, творческой деятельности, играх и т.п.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патриотического воспитания решаются комплексно, но художественная литература занимает главное место в формировании личности юного гражданина нашей Родины</a:t>
            </a:r>
            <a:r>
              <a:rPr lang="ru-RU" sz="20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883" b="100000" l="1342" r="986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76043" y="0"/>
            <a:ext cx="1503451" cy="1556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9009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708920"/>
            <a:ext cx="4558119" cy="34185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9049" y="204664"/>
            <a:ext cx="4096454" cy="2304256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31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65839" cy="68743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</a:t>
            </a:r>
            <a:r>
              <a:rPr lang="ru-RU" sz="73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73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78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41858"/>
            <a:ext cx="8363272" cy="3984306"/>
          </a:xfrm>
        </p:spPr>
        <p:txBody>
          <a:bodyPr>
            <a:normAutofit fontScale="92500"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Сергеевич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Лихачев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говорил: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«…Воспитание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любви к родному краю, к родной культуре, к родному городу, к родной речи – задача первостепенной важности, и нет необходимости это доказывать. Но как воспитать эту любовь? Она начинается с малого – с любви к своей семье, к своему дому. Постоянно расширяясь, эта любовь к родному переходит в любовь к своему государству, к его истории, его прошлому и настоящему, а затем ко всему человечеству».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832" y="1412776"/>
            <a:ext cx="1574336" cy="2304256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7302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Патриотизм – это чувство любви к Родине.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Нравственно-патриотическое воспитание ребенка — сложный педагогический процесс.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его лежит развитие нравственных чувств.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Родины... Оно начинается у ребенка с отношения к семье, к самым близким людям — к матери, отцу, бабушке, дедушке. Это корни, связывающие его с родным домом и ближайшим окружением.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народа свои сказки, и все они передают от поколения к поколению основные нравственные ценности: добро, дружбу, взаимопомощь, трудолюбие. "Это — первые и блестящие попытки русской народной педагогики, — писал К.Д.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Ушинский.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маловажной целью работы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нравственном воспитании детей 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любви к чтению, интереса к книге.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4664"/>
            <a:ext cx="1460978" cy="1218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69241138"/>
              </p:ext>
            </p:extLst>
          </p:nvPr>
        </p:nvGraphicFramePr>
        <p:xfrm>
          <a:off x="392877" y="5085184"/>
          <a:ext cx="835824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40869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79898669"/>
              </p:ext>
            </p:extLst>
          </p:nvPr>
        </p:nvGraphicFramePr>
        <p:xfrm>
          <a:off x="357158" y="764704"/>
          <a:ext cx="8358246" cy="5736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915816" y="116632"/>
            <a:ext cx="36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Задачи: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email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798" b="100000" l="319" r="9904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820502" y="17170"/>
            <a:ext cx="1299834" cy="1561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61617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/>
              <a:t>Книга – как символ знаний, радости, </a:t>
            </a:r>
            <a:r>
              <a:rPr lang="ru-RU" sz="4800" dirty="0" smtClean="0"/>
              <a:t>удовольствия.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377241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старшем дошкольном возрасте дети все плотнее знакомятся с книгой, как источником информации о мире.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и подкрепляется уважительное отношение к книге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занятиях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типу «Экскурсия в библиотеку», «Откуда книга пришла», «Наши любимые книги», и на бытовом уровне – детей приучают брать книгу чистыми руками, не рисовать на страницах.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привлекаются к ремонту растрепавшихся или порванных книг.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5-7 лет называют «возрастом почемучек». Дети спрашивают много, уточняя и расширяя свои знания. В этот период дети особенно внимательны к чтению вслух, что полезно не только для расширения кругозора, но и для развития образного мышления.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30" b="100000" l="321" r="990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678" y="4869159"/>
            <a:ext cx="1708847" cy="19367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81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749" y="188640"/>
            <a:ext cx="1037053" cy="1395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50438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31969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художественному слову велика настолько, что дети после прочтения, особенно с выражением, чувством, готовы сразу же применять новые знания или заниматься творческой деятельностью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педагога очень важный фактор при воспитании детей в любом ключе. Воспитатель должен заражать детей своей любовью к Родине, с искренним удивлением и восхищением рассказывать о богатстве страны и достойных людях, государственных праздниках. Читать детям надо ежедневно, желательно, чтобы это правило не нарушали и родители.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3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115616" y="5229200"/>
            <a:ext cx="227260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904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820502" y="17170"/>
            <a:ext cx="1299834" cy="1561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992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Жанры </a:t>
            </a:r>
            <a:r>
              <a:rPr lang="ru-RU" sz="3200" dirty="0"/>
              <a:t>литературы, используемые для воспитания детей дошкольного возраста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84502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художественных произведений для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любого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 довольно объемен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сказки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стное народное творчество.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Былины.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волшебные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посвященные природе в разные времена года.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 о Великой Отечественной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Войне.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о Великой Отечественной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Войне.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о родном городе и столице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02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589239"/>
            <a:ext cx="1065113" cy="1283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0927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Формы </a:t>
            </a:r>
            <a:r>
              <a:rPr lang="ru-RU" sz="2800" dirty="0"/>
              <a:t>и </a:t>
            </a:r>
            <a:r>
              <a:rPr lang="ru-RU" sz="2800" dirty="0" smtClean="0"/>
              <a:t>приемы использования </a:t>
            </a:r>
            <a:r>
              <a:rPr lang="ru-RU" sz="2800" dirty="0"/>
              <a:t>детской литературы в патриотическом воспитании дошкольников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формой использования литературы в воспитании патриотизма у старших дошкольников является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ознакомления с окружающим, природой, литературой – дети слушают различные произведения, беседуют с педагогом, рассказывают свои впечатления, заучивают наизусть и пересказывают.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для яркого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запоминания,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у детей сложилось представление о явлении (будь то понятие государственных символов, красоты родной природы, военной героики) – нужна опора на визуальные впечатления.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сопровождения чтения вслух сказок, былин, рассказов, используются наглядные пособия, репродукции картин, иллюстрации в книгах, фотографии и открытки по теме.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чтении сказок и рассказов с новыми словами – например – «прялка», «решето», - четкое понимание детям дает натуральный предмет, или хотя бы его изображение, потому что словесное описание – объяснение незнакомого предмета они воспринимают с трудом. 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94" b="96117" l="366" r="963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956376" y="37749"/>
            <a:ext cx="1135402" cy="1283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75111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348"/>
            <a:ext cx="9144000" cy="68723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литературные произведения даются детям во многих других формах. Очень охотно дети воспринимают сюжеты, разыгранные с помощью настольного и пальчикового, перчаточного театра.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знакомым сказкам и рассказам нужно организовывать драматизации – спектакли, инсценировки по мотивам известных (или только что прочитанных) произведений. Переживая сюжет от первого лица, ребенок глубже постигает мотивы действия персонажа и впитывает способы поведения.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иллюстрации рассказов на военную тематику кроме картин и фотографий, можно использовать различные наглядные пособия – макеты военных действий, играть в «парад возле кремля» в группе и на улице, организовывать строительные игры на улице из песка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аучивание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наизусть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стихов и рассказывание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на праздниках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закрепления впечатления от прочитанного, а также для контроля усвоения детьми материала, детям дается возможность творчески выразить впечатления с помощью изо-деятельности, конструирования, лепки.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227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45" y="-1"/>
            <a:ext cx="1352075" cy="1628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5787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993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МБДОУ «Центр развития ребёнка -детский сад № 90» </vt:lpstr>
      <vt:lpstr>Презентация PowerPoint</vt:lpstr>
      <vt:lpstr>Патриотизм – это чувство любви к Родине. </vt:lpstr>
      <vt:lpstr>Презентация PowerPoint</vt:lpstr>
      <vt:lpstr>Книга – как символ знаний, радости, удовольствия.</vt:lpstr>
      <vt:lpstr>Презентация PowerPoint</vt:lpstr>
      <vt:lpstr>Жанры литературы, используемые для воспитания детей дошкольного возраста </vt:lpstr>
      <vt:lpstr> Формы и приемы использования детской литературы в патриотическом воспитании дошкольников</vt:lpstr>
      <vt:lpstr>Презентация PowerPoint</vt:lpstr>
      <vt:lpstr>Презентация PowerPoint</vt:lpstr>
      <vt:lpstr>Презентация PowerPoint</vt:lpstr>
      <vt:lpstr>            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</dc:creator>
  <cp:lastModifiedBy>1</cp:lastModifiedBy>
  <cp:revision>31</cp:revision>
  <dcterms:created xsi:type="dcterms:W3CDTF">2015-03-29T11:54:37Z</dcterms:created>
  <dcterms:modified xsi:type="dcterms:W3CDTF">2015-12-03T18:19:49Z</dcterms:modified>
</cp:coreProperties>
</file>