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85E3D-6D65-4FBC-A46A-C31A4B70FF92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95926-30D3-4E7B-9EAA-254023BAC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adoma.ru/userfiles/image/Do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95" y="1196752"/>
            <a:ext cx="9025805" cy="49685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220072" y="5657671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Подготовила: воспитатель</a:t>
            </a:r>
          </a:p>
          <a:p>
            <a:r>
              <a:rPr lang="ru-RU" b="1" dirty="0" smtClean="0"/>
              <a:t> МАДОУ МО г. Нягань «Детский сад №2 «Сказка»</a:t>
            </a:r>
          </a:p>
          <a:p>
            <a:r>
              <a:rPr lang="ru-RU" b="1" dirty="0" smtClean="0"/>
              <a:t>Удальцова М.Н.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476672"/>
            <a:ext cx="3816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gazetateploe.ru/wp-content/uploads/2013/06/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60648"/>
            <a:ext cx="8523269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malenkajastrana.my1.ru/99/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01734"/>
            <a:ext cx="4536504" cy="6756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0-tub-ru.yandex.net/i?id=c2e8d0cde962dd5de4169aab8a9eed10-10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3"/>
            <a:ext cx="7935280" cy="6104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23 февраля и 8 марта почтовые отделения работать не будут newsville-kz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0" y="476672"/>
            <a:ext cx="6191250" cy="4648200"/>
          </a:xfrm>
          <a:prstGeom prst="rect">
            <a:avLst/>
          </a:prstGeom>
          <a:noFill/>
        </p:spPr>
      </p:pic>
      <p:pic>
        <p:nvPicPr>
          <p:cNvPr id="4" name="Picture 2" descr="http://tvr-panorama.ru/sites/default/files/image405.gif?13142582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6952"/>
            <a:ext cx="4572000" cy="3116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rnns.ru/uploads/posts/2013-05/1368799708_7b9f62b4382cc29d4fbd838787efb297d11c13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37" y="332656"/>
            <a:ext cx="8874499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mn.ru/images/34270/60/342706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72525" cy="5972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hq-oboi.ru/photo/pochtovyy_spam_1920x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85719"/>
            <a:ext cx="8624767" cy="5391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2</cp:revision>
  <dcterms:created xsi:type="dcterms:W3CDTF">2015-02-28T07:22:10Z</dcterms:created>
  <dcterms:modified xsi:type="dcterms:W3CDTF">2015-12-04T05:56:07Z</dcterms:modified>
</cp:coreProperties>
</file>