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4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i4l2h0mas.jp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3" y="-22"/>
            <a:ext cx="12192044" cy="6858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BBCD-7E94-4E7E-B367-1214AD94A25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DA0D-14B6-4007-B093-ABAC0DAF4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95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BBCD-7E94-4E7E-B367-1214AD94A25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DA0D-14B6-4007-B093-ABAC0DAF4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9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BBCD-7E94-4E7E-B367-1214AD94A25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DA0D-14B6-4007-B093-ABAC0DAF4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2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BBCD-7E94-4E7E-B367-1214AD94A25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DA0D-14B6-4007-B093-ABAC0DAF4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9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BBCD-7E94-4E7E-B367-1214AD94A25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DA0D-14B6-4007-B093-ABAC0DAF4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9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BBCD-7E94-4E7E-B367-1214AD94A25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DA0D-14B6-4007-B093-ABAC0DAF4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4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BBCD-7E94-4E7E-B367-1214AD94A25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DA0D-14B6-4007-B093-ABAC0DAF4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57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BBCD-7E94-4E7E-B367-1214AD94A25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DA0D-14B6-4007-B093-ABAC0DAF4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2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BBCD-7E94-4E7E-B367-1214AD94A25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DA0D-14B6-4007-B093-ABAC0DAF4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13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BBCD-7E94-4E7E-B367-1214AD94A25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DA0D-14B6-4007-B093-ABAC0DAF4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6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BBCD-7E94-4E7E-B367-1214AD94A25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DA0D-14B6-4007-B093-ABAC0DAF4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8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80960" y="214290"/>
            <a:ext cx="11430080" cy="6429420"/>
          </a:xfrm>
          <a:prstGeom prst="roundRect">
            <a:avLst>
              <a:gd name="adj" fmla="val 8900"/>
            </a:avLst>
          </a:prstGeom>
          <a:noFill/>
          <a:ln>
            <a:solidFill>
              <a:srgbClr val="FF66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1BBCD-7E94-4E7E-B367-1214AD94A250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DA0D-14B6-4007-B093-ABAC0DAF4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9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3582" y="1461685"/>
            <a:ext cx="10363200" cy="1470025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Музыкальная дидактическая игра</a:t>
            </a:r>
            <a:br>
              <a:rPr lang="ru-RU" sz="6600" b="1" dirty="0" smtClean="0"/>
            </a:br>
            <a:r>
              <a:rPr lang="ru-RU" sz="6600" b="1" dirty="0" smtClean="0"/>
              <a:t>«Сказки </a:t>
            </a:r>
            <a:r>
              <a:rPr lang="ru-RU" sz="6600" b="1" dirty="0" err="1" smtClean="0"/>
              <a:t>шумелки</a:t>
            </a:r>
            <a:r>
              <a:rPr lang="ru-RU" sz="6600" b="1" dirty="0" smtClean="0"/>
              <a:t>»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7030A0"/>
                </a:solidFill>
              </a:rPr>
              <a:t>Лузина Н.В.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2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" y="2702257"/>
            <a:ext cx="11623345" cy="170424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подбирать звуковые выразительные средства для озвучивания сказки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Активизация интереса детей к различным видам инструментов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Формирование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ритмического мышления.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фантазии.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Тренировка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памяти.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0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Материалы: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40" y="1259205"/>
            <a:ext cx="8511120" cy="512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30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996" y="260990"/>
            <a:ext cx="11755273" cy="659701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</a:rPr>
              <a:t>Описание игры: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Дети должны рассказать сказку, используя музыкальные инструменты. Каждый участник игры представляет свой инструмент. Педагог предлагает сказочный сюжет, а дети подбирают инструмент, подходящий по звучанию каждому герою сказки.</a:t>
            </a:r>
            <a:b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Текст сказки озвучивается.</a:t>
            </a:r>
            <a:b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7165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796" y="3130158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    Сказки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1.Лиса и </a:t>
            </a:r>
            <a:r>
              <a:rPr lang="ru-RU" sz="2800" dirty="0" smtClean="0"/>
              <a:t>рыба </a:t>
            </a:r>
            <a:br>
              <a:rPr lang="ru-RU" sz="2800" dirty="0" smtClean="0"/>
            </a:br>
            <a:r>
              <a:rPr lang="ru-RU" sz="2800" dirty="0" smtClean="0"/>
              <a:t>2.Танец </a:t>
            </a:r>
            <a:r>
              <a:rPr lang="ru-RU" sz="2800" dirty="0"/>
              <a:t>для </a:t>
            </a:r>
            <a:r>
              <a:rPr lang="ru-RU" sz="2800" dirty="0" smtClean="0"/>
              <a:t>мышки</a:t>
            </a:r>
            <a:br>
              <a:rPr lang="ru-RU" sz="2800" dirty="0" smtClean="0"/>
            </a:br>
            <a:r>
              <a:rPr lang="ru-RU" sz="2800" dirty="0" smtClean="0"/>
              <a:t>3.Заяц </a:t>
            </a:r>
            <a:r>
              <a:rPr lang="ru-RU" sz="2800" dirty="0"/>
              <a:t>в лесу</a:t>
            </a:r>
            <a:br>
              <a:rPr lang="ru-RU" sz="2800" dirty="0"/>
            </a:br>
            <a:r>
              <a:rPr lang="ru-RU" sz="2800" dirty="0"/>
              <a:t>4.Страшный пых</a:t>
            </a:r>
            <a:br>
              <a:rPr lang="ru-RU" sz="2800" dirty="0"/>
            </a:br>
            <a:r>
              <a:rPr lang="ru-RU" sz="2800" dirty="0"/>
              <a:t>5.Зима в лесу</a:t>
            </a:r>
            <a:br>
              <a:rPr lang="ru-RU" sz="2800" dirty="0"/>
            </a:br>
            <a:r>
              <a:rPr lang="ru-RU" sz="2800" dirty="0"/>
              <a:t>6.Глупая лисичка</a:t>
            </a:r>
            <a:br>
              <a:rPr lang="ru-RU" sz="2800" dirty="0"/>
            </a:br>
            <a:r>
              <a:rPr lang="ru-RU" sz="2800" dirty="0"/>
              <a:t>7.День рождения</a:t>
            </a:r>
            <a:br>
              <a:rPr lang="ru-RU" sz="2800" dirty="0"/>
            </a:br>
            <a:r>
              <a:rPr lang="ru-RU" sz="2800" dirty="0"/>
              <a:t>8.Пришла весна</a:t>
            </a:r>
            <a:br>
              <a:rPr lang="ru-RU" sz="2800" dirty="0"/>
            </a:br>
            <a:r>
              <a:rPr lang="ru-RU" sz="2800" dirty="0"/>
              <a:t>9.Чей голос лучше</a:t>
            </a:r>
            <a:br>
              <a:rPr lang="ru-RU" sz="2800" dirty="0"/>
            </a:br>
            <a:r>
              <a:rPr lang="ru-RU" sz="2800" dirty="0"/>
              <a:t>10.Три поросенка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52" y="1366104"/>
            <a:ext cx="5114745" cy="4201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89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356" y="2339147"/>
            <a:ext cx="10363200" cy="1470025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022" y="-179957"/>
            <a:ext cx="2019867" cy="2423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511">
            <a:off x="4911168" y="3803340"/>
            <a:ext cx="2369663" cy="19388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734">
            <a:off x="8874420" y="1262309"/>
            <a:ext cx="2073748" cy="1963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791">
            <a:off x="1577790" y="-217818"/>
            <a:ext cx="1323833" cy="333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2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музык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музыка4</Template>
  <TotalTime>113</TotalTime>
  <Words>29</Words>
  <Application>Microsoft Office PowerPoint</Application>
  <PresentationFormat>Широкоэкранный</PresentationFormat>
  <Paragraphs>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музыка4</vt:lpstr>
      <vt:lpstr>Музыкальная дидактическая игра «Сказки шумелки»</vt:lpstr>
      <vt:lpstr>Цель: Учить детей подбирать звуковые выразительные средства для озвучивания сказки.  Задачи: Активизация интереса детей к различным видам инструментов.  Формирование ритмического мышления.  Развитие фантазии.  Тренировка памяти. </vt:lpstr>
      <vt:lpstr>Материалы:</vt:lpstr>
      <vt:lpstr>Описание игры:  Дети должны рассказать сказку, используя музыкальные инструменты. Каждый участник игры представляет свой инструмент. Педагог предлагает сказочный сюжет, а дети подбирают инструмент, подходящий по звучанию каждому герою сказки. Текст сказки озвучивается.   </vt:lpstr>
      <vt:lpstr>    Сказки  1.Лиса и рыба  2.Танец для мышки 3.Заяц в лесу 4.Страшный пых 5.Зима в лесу 6.Глупая лисичка 7.День рождения 8.Пришла весна 9.Чей голос лучше 10.Три поросенка 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Нелли Нелли</dc:creator>
  <cp:lastModifiedBy>Нелли Нелли</cp:lastModifiedBy>
  <cp:revision>12</cp:revision>
  <dcterms:created xsi:type="dcterms:W3CDTF">2015-10-13T13:57:41Z</dcterms:created>
  <dcterms:modified xsi:type="dcterms:W3CDTF">2015-11-29T14:20:45Z</dcterms:modified>
</cp:coreProperties>
</file>