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B861-0571-4E79-A976-88C50569EB9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30455-8A4E-4366-9A58-34EA774DA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m2-tub-ru.yandex.net/i?id=429887f129f970a5fd105f7cc032aec2&amp;n=33&amp;h=190&amp;w=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Презентация для подготовительной группы </a:t>
            </a:r>
            <a:br>
              <a:rPr lang="ru-RU" sz="3600" b="1" dirty="0" smtClean="0"/>
            </a:br>
            <a:r>
              <a:rPr lang="ru-RU" sz="4900" b="1" i="1" dirty="0" smtClean="0"/>
              <a:t>« </a:t>
            </a:r>
            <a:r>
              <a:rPr lang="ru-RU" sz="4900" b="1" i="1" dirty="0" smtClean="0"/>
              <a:t>О</a:t>
            </a:r>
            <a:r>
              <a:rPr lang="ru-RU" sz="4900" b="1" i="1" dirty="0" smtClean="0"/>
              <a:t>тличия </a:t>
            </a:r>
            <a:r>
              <a:rPr lang="ru-RU" sz="4900" b="1" i="1" dirty="0" smtClean="0"/>
              <a:t>Деда Мороза от Санта Клауса»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подготовила</a:t>
            </a:r>
            <a:br>
              <a:rPr lang="ru-RU" sz="3600" b="1" dirty="0" smtClean="0"/>
            </a:br>
            <a:r>
              <a:rPr lang="ru-RU" sz="3600" b="1" dirty="0" smtClean="0"/>
              <a:t>воспитатель</a:t>
            </a:r>
            <a:br>
              <a:rPr lang="ru-RU" sz="3600" b="1" dirty="0" smtClean="0"/>
            </a:br>
            <a:r>
              <a:rPr lang="ru-RU" sz="3600" b="1" dirty="0" smtClean="0"/>
              <a:t>Пологутина И. Н.</a:t>
            </a:r>
            <a:br>
              <a:rPr lang="ru-RU" sz="3600" b="1" dirty="0" smtClean="0"/>
            </a:br>
            <a:r>
              <a:rPr lang="ru-RU" sz="3600" b="1" dirty="0" smtClean="0"/>
              <a:t>МДОУ «Детский сад № 150»</a:t>
            </a:r>
            <a:br>
              <a:rPr lang="ru-RU" sz="3600" b="1" dirty="0" smtClean="0"/>
            </a:br>
            <a:r>
              <a:rPr lang="ru-RU" sz="3600" b="1" dirty="0" smtClean="0"/>
              <a:t>г. Саратов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bigslide.ru/images/23/22242/83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foto-video-podarok.ru/foto/chto-poprosit-na-novyij-god-u-deda-moroza-kartink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s.pikabu.ru/post_img/big/2013/12/05/9/1386249161_1551290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rushenk.com/wp-content/uploads/ded-moroz-and-santa-kl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А </a:t>
            </a:r>
            <a:r>
              <a:rPr lang="ru-RU" sz="4400" b="1" dirty="0" smtClean="0"/>
              <a:t>теперь найдите, отличия друзья!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demotivators.to/media/posters/918/704409_hvatit-ih-pu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nitevoinick.myftp.org/wp-content/uploads/75b8927bd2/08/21/odezhda_ec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fs1.ppt4web.ru/images/5551/71219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s1.ppt4web.ru/images/5551/71219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bigslide.ru/images/23/22242/83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fs1.ppt4web.ru/images/5551/71219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bigslide.ru/images/23/22242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fs1.ppt4web.ru/images/5551/71219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Презентация для подготовительной группы  « Отличия Деда Мороза от Санта Клауса»  подготовила воспитатель Пологутина И. Н. МДОУ «Детский сад № 150» г. Саратов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2015-12-05T14:32:42Z</dcterms:created>
  <dcterms:modified xsi:type="dcterms:W3CDTF">2015-12-05T19:47:27Z</dcterms:modified>
</cp:coreProperties>
</file>