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9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E301E-A1A4-46DA-8E1C-F4B85A69EC5A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0722E-EAB9-411E-ADC6-C44B97D091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1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09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52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59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09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8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4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55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54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9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5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F804-75A0-4770-ADD0-C1CC4FEF7E31}" type="datetimeFigureOut">
              <a:rPr lang="ru-RU" smtClean="0"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8482-70E2-4F9D-B1BE-C18BBE6722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91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7"/>
            <a:ext cx="8306555" cy="6233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0" y="3944391"/>
            <a:ext cx="43204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tx2"/>
                </a:solidFill>
              </a:rPr>
              <a:t>Уравн</a:t>
            </a:r>
            <a:r>
              <a:rPr lang="ru-RU" sz="6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ение</a:t>
            </a:r>
            <a:endParaRPr lang="ru-RU" sz="6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7988831" y="5758160"/>
            <a:ext cx="790896" cy="890911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72879" y="5228403"/>
            <a:ext cx="4670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Автор: </a:t>
            </a:r>
            <a:r>
              <a:rPr lang="ru-RU" b="1" dirty="0" err="1" smtClean="0"/>
              <a:t>Кобец</a:t>
            </a:r>
            <a:r>
              <a:rPr lang="ru-RU" b="1" dirty="0" smtClean="0"/>
              <a:t>-Борисова Т.В.</a:t>
            </a:r>
          </a:p>
          <a:p>
            <a:r>
              <a:rPr lang="ru-RU" b="1" dirty="0" smtClean="0"/>
              <a:t>Учитель начальных классов</a:t>
            </a:r>
          </a:p>
          <a:p>
            <a:r>
              <a:rPr lang="ru-RU" b="1" dirty="0" smtClean="0"/>
              <a:t>МАОУ «Начальная школа-детский сад №52»</a:t>
            </a:r>
          </a:p>
          <a:p>
            <a:r>
              <a:rPr lang="ru-RU" b="1" dirty="0"/>
              <a:t>г</a:t>
            </a:r>
            <a:r>
              <a:rPr lang="ru-RU" b="1" dirty="0" smtClean="0"/>
              <a:t>. Петропавловск-Камчатский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21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620" y="0"/>
            <a:ext cx="9396536" cy="685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17427" y="548680"/>
            <a:ext cx="4660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Составь выражение по условию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9605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Первое слагаемое восемь,  второе слагаемое неизвестно. Сумма -10.</a:t>
            </a:r>
            <a:endParaRPr lang="ru-RU" sz="2000" b="1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602581" y="2137894"/>
            <a:ext cx="697755" cy="648072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132856"/>
            <a:ext cx="72008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34920" y="2156264"/>
            <a:ext cx="741729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517293" y="3938626"/>
            <a:ext cx="498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8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2244099" y="4906683"/>
            <a:ext cx="448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4447" y="4906683"/>
            <a:ext cx="661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55308" y="4173209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=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64386" y="426179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+</a:t>
            </a:r>
            <a:endParaRPr lang="ru-RU" sz="3200" b="1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289366" y="5949280"/>
            <a:ext cx="720080" cy="739063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318335" y="6005967"/>
            <a:ext cx="697796" cy="682376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8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3159 -0.2678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0731 -0.3106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-1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-7.40741E-7 L 0.12361 -0.40023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-20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05503 -0.3046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-0.02222 L -0.00729 -0.02222 C -0.01476 -0.02222 -0.02396 -0.12685 -0.02396 -0.21134 L -0.02396 -0.40023 " pathEditMode="relative" rAng="0" ptsTypes="FfFF">
                                      <p:cBhvr>
                                        <p:cTn id="61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158"/>
            <a:ext cx="9144000" cy="6849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1614" y="1052736"/>
            <a:ext cx="6412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Вместо  знака </a:t>
            </a:r>
            <a:r>
              <a:rPr lang="ru-RU" sz="2800" b="1" dirty="0" smtClean="0">
                <a:solidFill>
                  <a:srgbClr val="FF0000"/>
                </a:solidFill>
              </a:rPr>
              <a:t> ?  </a:t>
            </a:r>
            <a:r>
              <a:rPr lang="ru-RU" sz="2400" b="1" dirty="0" smtClean="0"/>
              <a:t>поставь латинскую  букву: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8733" y="2060848"/>
            <a:ext cx="72576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8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26474" y="2060848"/>
            <a:ext cx="72008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0199" y="2159278"/>
            <a:ext cx="508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386765" y="2039362"/>
            <a:ext cx="711947" cy="72008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03570" y="22362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=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4433" y="4295916"/>
            <a:ext cx="3773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X</a:t>
            </a:r>
            <a:r>
              <a:rPr lang="ru-RU" sz="4400" b="1" i="1" dirty="0"/>
              <a:t> </a:t>
            </a:r>
            <a:endParaRPr lang="ru-RU" sz="28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0082" y="4221088"/>
            <a:ext cx="252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/>
              <a:t>y</a:t>
            </a:r>
            <a:r>
              <a:rPr lang="ru-RU" sz="3600" b="1" i="1" dirty="0" smtClean="0"/>
              <a:t> 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16284" y="5157691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или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7912" y="3308355"/>
            <a:ext cx="2922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Это </a:t>
            </a:r>
            <a:r>
              <a:rPr lang="ru-RU" sz="3200" b="1" dirty="0" smtClean="0">
                <a:solidFill>
                  <a:srgbClr val="FF0000"/>
                </a:solidFill>
              </a:rPr>
              <a:t>уравнение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100392" y="6093295"/>
            <a:ext cx="720080" cy="744997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395536" y="6093295"/>
            <a:ext cx="753197" cy="744998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41743" y="4554235"/>
            <a:ext cx="7178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(икс)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98712" y="4443478"/>
            <a:ext cx="973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(игрек)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4128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xit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2106 L 0.06823 -0.341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-1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7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1065 L -0.1875 -0.3280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4" y="-1694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1052736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Какое слагаемое неизвестно?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191683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8 + </a:t>
            </a:r>
            <a:r>
              <a:rPr lang="en-US" sz="3200" b="1" i="1" dirty="0" smtClean="0"/>
              <a:t>y </a:t>
            </a:r>
            <a:r>
              <a:rPr lang="en-US" sz="3200" b="1" dirty="0" smtClean="0"/>
              <a:t>= 10  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2024553"/>
            <a:ext cx="2733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- </a:t>
            </a:r>
            <a:r>
              <a:rPr lang="ru-RU" sz="2400" b="1" dirty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</a:rPr>
              <a:t>торое слагаемое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314096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 найти второе слагаемое?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149080"/>
            <a:ext cx="530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От суммы вычесть  первое слагаемое: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5229200"/>
            <a:ext cx="1798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y</a:t>
            </a:r>
            <a:r>
              <a:rPr lang="ru-RU" sz="3200" b="1" dirty="0" smtClean="0"/>
              <a:t> =  10 - 8</a:t>
            </a:r>
            <a:endParaRPr lang="ru-RU" sz="3200" b="1" dirty="0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404423" y="6024023"/>
            <a:ext cx="720080" cy="648073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956376" y="6024023"/>
            <a:ext cx="809240" cy="648073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836712"/>
            <a:ext cx="3509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Запись уравнения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916832"/>
            <a:ext cx="1970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 + </a:t>
            </a:r>
            <a:r>
              <a:rPr lang="en-US" sz="3600" b="1" dirty="0" smtClean="0"/>
              <a:t>y = 10</a:t>
            </a:r>
          </a:p>
          <a:p>
            <a:r>
              <a:rPr lang="en-US" sz="3600" b="1" dirty="0"/>
              <a:t>y</a:t>
            </a:r>
            <a:r>
              <a:rPr lang="en-US" sz="3600" b="1" dirty="0" smtClean="0"/>
              <a:t> = 10 – 8</a:t>
            </a:r>
          </a:p>
          <a:p>
            <a:r>
              <a:rPr lang="en-US" sz="3600" b="1" dirty="0"/>
              <a:t>y</a:t>
            </a:r>
            <a:r>
              <a:rPr lang="en-US" sz="3600" b="1" dirty="0" smtClean="0"/>
              <a:t> = 2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5" y="4077072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Чтобы проверить правильность решения, нужно вместо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y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подставить полученное число: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2662210" y="5284189"/>
            <a:ext cx="24138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8 + </a:t>
            </a:r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 smtClean="0"/>
              <a:t> = 10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80189" y="5868964"/>
            <a:ext cx="1302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10 = 10</a:t>
            </a:r>
            <a:endParaRPr lang="ru-RU" sz="2800" b="1" dirty="0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043522" y="6059613"/>
            <a:ext cx="777398" cy="666682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251520" y="6058843"/>
            <a:ext cx="720080" cy="666682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6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42544"/>
            <a:ext cx="1224136" cy="173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1700808"/>
            <a:ext cx="2607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en-US" sz="4400" b="1" dirty="0" smtClean="0"/>
              <a:t>8 + y = 10</a:t>
            </a:r>
          </a:p>
          <a:p>
            <a:r>
              <a:rPr lang="ru-RU" sz="4400" b="1" dirty="0" smtClean="0"/>
              <a:t> </a:t>
            </a:r>
            <a:r>
              <a:rPr lang="en-US" sz="4400" b="1" dirty="0" smtClean="0"/>
              <a:t>y= 10 </a:t>
            </a:r>
            <a:r>
              <a:rPr lang="ru-RU" sz="4400" b="1" dirty="0" smtClean="0"/>
              <a:t>-</a:t>
            </a:r>
            <a:r>
              <a:rPr lang="en-US" sz="4400" b="1" dirty="0" smtClean="0"/>
              <a:t>8</a:t>
            </a:r>
          </a:p>
          <a:p>
            <a:r>
              <a:rPr lang="ru-RU" sz="4400" b="1" dirty="0" smtClean="0"/>
              <a:t> </a:t>
            </a:r>
            <a:r>
              <a:rPr lang="en-US" sz="4400" b="1" dirty="0" smtClean="0"/>
              <a:t>y= 2</a:t>
            </a:r>
          </a:p>
          <a:p>
            <a:r>
              <a:rPr lang="ru-RU" sz="4400" b="1" dirty="0" smtClean="0"/>
              <a:t> </a:t>
            </a:r>
            <a:r>
              <a:rPr lang="en-US" sz="4400" b="1" dirty="0" smtClean="0"/>
              <a:t>8 + 2 = 10 </a:t>
            </a:r>
          </a:p>
          <a:p>
            <a:r>
              <a:rPr lang="en-US" sz="4400" b="1" dirty="0" smtClean="0"/>
              <a:t>   10 = 10</a:t>
            </a:r>
            <a:endParaRPr lang="en-US" sz="4400" b="1" dirty="0"/>
          </a:p>
          <a:p>
            <a:endParaRPr lang="en-US" sz="3200" b="1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699792" y="3855244"/>
            <a:ext cx="244827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99792" y="90872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</a:rPr>
              <a:t>  Уравнение </a:t>
            </a:r>
            <a:r>
              <a:rPr lang="ru-RU" sz="2000" u="sng" dirty="0" smtClean="0">
                <a:solidFill>
                  <a:srgbClr val="FF0000"/>
                </a:solidFill>
              </a:rPr>
              <a:t>:</a:t>
            </a:r>
            <a:endParaRPr lang="ru-RU" sz="2000" u="sng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366340" y="6004426"/>
            <a:ext cx="717760" cy="754599"/>
          </a:xfrm>
          <a:prstGeom prst="actionButtonBackPreviou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endshow" highlightClick="1"/>
          </p:cNvPr>
          <p:cNvSpPr/>
          <p:nvPr/>
        </p:nvSpPr>
        <p:spPr>
          <a:xfrm>
            <a:off x="8100392" y="6004426"/>
            <a:ext cx="706298" cy="754598"/>
          </a:xfrm>
          <a:prstGeom prst="actionButtonForwardNex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36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158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30</cp:revision>
  <dcterms:created xsi:type="dcterms:W3CDTF">2013-01-24T15:51:50Z</dcterms:created>
  <dcterms:modified xsi:type="dcterms:W3CDTF">2013-02-10T12:44:39Z</dcterms:modified>
</cp:coreProperties>
</file>