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71" r:id="rId6"/>
    <p:sldId id="267" r:id="rId7"/>
    <p:sldId id="266" r:id="rId8"/>
    <p:sldId id="268" r:id="rId9"/>
    <p:sldId id="261" r:id="rId10"/>
    <p:sldId id="265" r:id="rId11"/>
    <p:sldId id="263" r:id="rId12"/>
    <p:sldId id="260" r:id="rId13"/>
    <p:sldId id="26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100" d="100"/>
          <a:sy n="100" d="100"/>
        </p:scale>
        <p:origin x="2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F19CF-19B3-4476-8F1A-EBDC50A6703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8756F-C573-48F5-AF58-91EA80970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5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840EE-1FC4-48A4-8F67-03569B541ED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840EE-1FC4-48A4-8F67-03569B541EDE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2819400"/>
            <a:ext cx="5257800" cy="1143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800600"/>
            <a:ext cx="5257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1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457200"/>
            <a:ext cx="16002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6482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4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0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944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2438400"/>
            <a:ext cx="3009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8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332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504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457200"/>
            <a:ext cx="632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4384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663300"/>
          </a:solidFill>
          <a:latin typeface="Forte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66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66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4753" y="1484784"/>
            <a:ext cx="8892480" cy="1791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НЕПРОИЗНОСИМЫЕ СОГЛАСНЫЕ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В КОРНЕ СЛОВА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2570" y="3140968"/>
            <a:ext cx="8532440" cy="1076672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619672" y="5157192"/>
            <a:ext cx="73591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0" lang="ru-RU" altLang="ru-RU" b="1" dirty="0" smtClean="0"/>
              <a:t>Выполнила: </a:t>
            </a:r>
            <a:r>
              <a:rPr kumimoji="0" lang="ru-RU" altLang="ru-RU" b="1" dirty="0" err="1" smtClean="0"/>
              <a:t>Пятникова</a:t>
            </a:r>
            <a:r>
              <a:rPr kumimoji="0" lang="ru-RU" altLang="ru-RU" b="1" dirty="0" smtClean="0"/>
              <a:t> Марина Геннадьевна, </a:t>
            </a:r>
            <a:endParaRPr kumimoji="0" lang="ru-RU" altLang="ru-RU" b="1" dirty="0"/>
          </a:p>
          <a:p>
            <a:r>
              <a:rPr kumimoji="0" lang="ru-RU" altLang="ru-RU" b="1" dirty="0"/>
              <a:t>учитель русского языка и литературы </a:t>
            </a:r>
          </a:p>
          <a:p>
            <a:r>
              <a:rPr kumimoji="0" lang="ru-RU" altLang="ru-RU" b="1" dirty="0" smtClean="0"/>
              <a:t>МБОУ «СОШ №42»</a:t>
            </a:r>
            <a:r>
              <a:rPr kumimoji="0" lang="en-US" altLang="ru-RU" b="1" dirty="0" smtClean="0"/>
              <a:t> </a:t>
            </a:r>
            <a:r>
              <a:rPr kumimoji="0" lang="ru-RU" altLang="ru-RU" b="1" dirty="0"/>
              <a:t>г. </a:t>
            </a:r>
            <a:r>
              <a:rPr kumimoji="0" lang="ru-RU" altLang="ru-RU" b="1" dirty="0" smtClean="0"/>
              <a:t>Братска Иркутской области</a:t>
            </a:r>
            <a:endParaRPr kumimoji="0" lang="ru-RU" altLang="ru-RU" b="1" dirty="0"/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488832" cy="1800200"/>
          </a:xfrm>
        </p:spPr>
        <p:txBody>
          <a:bodyPr/>
          <a:lstStyle/>
          <a:p>
            <a:pPr lvl="0"/>
            <a:r>
              <a:rPr lang="ru-RU" sz="5400" b="1" dirty="0" smtClean="0">
                <a:solidFill>
                  <a:srgbClr val="C00000"/>
                </a:solidFill>
              </a:rPr>
              <a:t>Проверь себя!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062664" cy="4824536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Прелес</a:t>
            </a:r>
            <a:r>
              <a:rPr lang="ru-RU" b="1" dirty="0" err="1" smtClean="0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ный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прелесТь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праз</a:t>
            </a:r>
            <a:r>
              <a:rPr lang="ru-RU" b="1" dirty="0" err="1">
                <a:solidFill>
                  <a:srgbClr val="FF0000"/>
                </a:solidFill>
              </a:rPr>
              <a:t>Д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нично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(словарное слово)</a:t>
            </a: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мес</a:t>
            </a:r>
            <a:r>
              <a:rPr lang="ru-RU" b="1" dirty="0" err="1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ность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месТ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сер</a:t>
            </a:r>
            <a:r>
              <a:rPr lang="ru-RU" b="1" dirty="0" err="1">
                <a:solidFill>
                  <a:srgbClr val="FF0000"/>
                </a:solidFill>
              </a:rPr>
              <a:t>Д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ца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серД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</a:rPr>
              <a:t>е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чко</a:t>
            </a:r>
            <a:endParaRPr lang="ru-RU" b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пас</a:t>
            </a:r>
            <a:r>
              <a:rPr lang="ru-RU" b="1" dirty="0" err="1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бище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паС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</a:rPr>
              <a:t>ё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грус</a:t>
            </a:r>
            <a:r>
              <a:rPr lang="ru-RU" b="1" dirty="0" err="1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грусТ</a:t>
            </a:r>
            <a:r>
              <a:rPr lang="ru-RU" b="1" u="sng" dirty="0" err="1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ть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Чу</a:t>
            </a:r>
            <a:r>
              <a:rPr lang="ru-RU" b="1" dirty="0" err="1">
                <a:solidFill>
                  <a:srgbClr val="FF0000"/>
                </a:solidFill>
              </a:rPr>
              <a:t>В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ствую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(словарное слово)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Здра</a:t>
            </a:r>
            <a:r>
              <a:rPr lang="ru-RU" b="1" dirty="0" err="1">
                <a:solidFill>
                  <a:srgbClr val="FF0000"/>
                </a:solidFill>
              </a:rPr>
              <a:t>В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ствуйте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(словарное слово)</a:t>
            </a:r>
          </a:p>
        </p:txBody>
      </p:sp>
    </p:spTree>
    <p:extLst>
      <p:ext uri="{BB962C8B-B14F-4D97-AF65-F5344CB8AC3E}">
        <p14:creationId xmlns:p14="http://schemas.microsoft.com/office/powerpoint/2010/main" val="31197995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992" y="5517232"/>
            <a:ext cx="9073008" cy="10772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Ненас</a:t>
            </a:r>
            <a:r>
              <a:rPr lang="ru-RU" sz="3200" b="1" dirty="0" smtClean="0">
                <a:solidFill>
                  <a:srgbClr val="C00000"/>
                </a:solidFill>
              </a:rPr>
              <a:t>(?)</a:t>
            </a:r>
            <a:r>
              <a:rPr lang="ru-RU" sz="3200" b="1" dirty="0" err="1" smtClean="0">
                <a:solidFill>
                  <a:srgbClr val="C00000"/>
                </a:solidFill>
              </a:rPr>
              <a:t>ный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прекрас</a:t>
            </a:r>
            <a:r>
              <a:rPr lang="ru-RU" sz="3200" b="1" dirty="0" smtClean="0">
                <a:solidFill>
                  <a:srgbClr val="C00000"/>
                </a:solidFill>
              </a:rPr>
              <a:t>(?)</a:t>
            </a:r>
            <a:r>
              <a:rPr lang="ru-RU" sz="3200" b="1" dirty="0" err="1" smtClean="0">
                <a:solidFill>
                  <a:srgbClr val="C00000"/>
                </a:solidFill>
              </a:rPr>
              <a:t>ный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праз</a:t>
            </a:r>
            <a:r>
              <a:rPr lang="ru-RU" sz="3200" b="1" dirty="0" smtClean="0">
                <a:solidFill>
                  <a:srgbClr val="C00000"/>
                </a:solidFill>
              </a:rPr>
              <a:t>(?)ник, чу(?)</a:t>
            </a:r>
            <a:r>
              <a:rPr lang="ru-RU" sz="3200" b="1" dirty="0" err="1" smtClean="0">
                <a:solidFill>
                  <a:srgbClr val="C00000"/>
                </a:solidFill>
              </a:rPr>
              <a:t>ствовать</a:t>
            </a:r>
            <a:r>
              <a:rPr lang="ru-RU" sz="3200" b="1" dirty="0" smtClean="0">
                <a:solidFill>
                  <a:srgbClr val="C00000"/>
                </a:solidFill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</a:rPr>
              <a:t>радос</a:t>
            </a:r>
            <a:r>
              <a:rPr lang="ru-RU" sz="3200" b="1" dirty="0" smtClean="0">
                <a:solidFill>
                  <a:srgbClr val="C00000"/>
                </a:solidFill>
              </a:rPr>
              <a:t>(?)но.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91" y="116632"/>
            <a:ext cx="896696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В октябре у нас стояла </a:t>
            </a:r>
            <a:r>
              <a:rPr lang="ru-RU" sz="3800" b="1" i="1" dirty="0">
                <a:solidFill>
                  <a:srgbClr val="FFFF00"/>
                </a:solidFill>
              </a:rPr>
              <a:t>хорошая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погода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3800" b="1" i="1" dirty="0" smtClean="0">
                <a:solidFill>
                  <a:srgbClr val="FFFF00"/>
                </a:solidFill>
              </a:rPr>
              <a:t>Дождливых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дней почти не было.  </a:t>
            </a:r>
            <a:r>
              <a:rPr lang="ru-RU" sz="3800" b="1" i="1" dirty="0">
                <a:solidFill>
                  <a:srgbClr val="FFFF00"/>
                </a:solidFill>
              </a:rPr>
              <a:t>Весело</a:t>
            </a:r>
            <a:r>
              <a:rPr lang="ru-RU" sz="3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светило 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солнце.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Золотом и пурпуром горели деревья. Казалось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они собрались 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3800" b="1" i="1" dirty="0">
                <a:solidFill>
                  <a:srgbClr val="FFFF00"/>
                </a:solidFill>
              </a:rPr>
              <a:t>веселое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 торжество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и недели 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</a:rPr>
              <a:t>свои лучшие наряды.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 воздухе </a:t>
            </a:r>
            <a:r>
              <a:rPr lang="ru-RU" sz="3800" b="1" i="1" dirty="0" smtClean="0">
                <a:solidFill>
                  <a:srgbClr val="FFFF00"/>
                </a:solidFill>
              </a:rPr>
              <a:t>ощущалась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какая-то особая, бодрящая свежесть.</a:t>
            </a:r>
            <a:endParaRPr lang="ru-RU" sz="3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7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Z:\newtek\_backgrounds_1.02\Ryan\Power Point Templates\Autumn Presentation1\Printable_back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8088"/>
            <a:ext cx="388620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newtek\_backgrounds_1.02\Ryan\Power Point Templates\Autumn Presentation1\Title_back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Z:\newtek\_backgrounds_1.02\Ryan\Power Point Templates\Autumn Presentation1\leaves_fall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3890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:\newtek\_backgrounds_1.02\Ryan\Power Point Templates\Autumn Presentation1\leaf_bulle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newtek\_backgrounds_1.02\Ryan\Power Point Templates\Autumn Presentation1\Master_backrou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3886200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:\newtek\_backgrounds_1.02\Ryan\Power Point Templates\Autumn Presentation1\Transition_backroun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92872"/>
              </p:ext>
            </p:extLst>
          </p:nvPr>
        </p:nvGraphicFramePr>
        <p:xfrm>
          <a:off x="1" y="0"/>
          <a:ext cx="9108504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4791"/>
                <a:gridCol w="4183713"/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ru-RU" sz="40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</a:t>
                      </a:r>
                      <a:r>
                        <a:rPr lang="ru-RU" sz="4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вёз</a:t>
                      </a:r>
                      <a:r>
                        <a:rPr lang="ru-RU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4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ный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ru-RU" sz="4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опас</a:t>
                      </a:r>
                      <a:r>
                        <a:rPr lang="ru-RU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4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ный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ru-RU" sz="4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счас</a:t>
                      </a:r>
                      <a:r>
                        <a:rPr lang="ru-RU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4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ливый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вкус</a:t>
                      </a:r>
                      <a:r>
                        <a:rPr lang="ru-RU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4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ный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чудес</a:t>
                      </a:r>
                      <a:r>
                        <a:rPr lang="ru-RU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4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ный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поз</a:t>
                      </a:r>
                      <a:r>
                        <a:rPr lang="ru-RU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4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ний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интерес</a:t>
                      </a:r>
                      <a:r>
                        <a:rPr lang="ru-RU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4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ный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</a:t>
                      </a:r>
                      <a:r>
                        <a:rPr lang="ru-RU" sz="4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извес</a:t>
                      </a:r>
                      <a:r>
                        <a:rPr lang="ru-RU" sz="4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4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ный</a:t>
                      </a:r>
                      <a:endParaRPr lang="ru-RU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FF00"/>
                          </a:solidFill>
                          <a:effectLst/>
                        </a:rPr>
                        <a:t>поворот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FF00"/>
                          </a:solidFill>
                          <a:effectLst/>
                        </a:rPr>
                        <a:t>случай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FF00"/>
                          </a:solidFill>
                          <a:effectLst/>
                        </a:rPr>
                        <a:t>небосклон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FF00"/>
                          </a:solidFill>
                          <a:effectLst/>
                        </a:rPr>
                        <a:t>пирог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FF00"/>
                          </a:solidFill>
                          <a:effectLst/>
                        </a:rPr>
                        <a:t>вечер</a:t>
                      </a:r>
                      <a:endParaRPr lang="ru-RU" sz="4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FF00"/>
                          </a:solidFill>
                          <a:effectLst/>
                        </a:rPr>
                        <a:t>писатель</a:t>
                      </a:r>
                      <a:endParaRPr lang="ru-RU" sz="40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rgbClr val="FFFF00"/>
                          </a:solidFill>
                          <a:effectLst/>
                        </a:rPr>
                        <a:t>денёк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FF00"/>
                          </a:solidFill>
                          <a:effectLst/>
                        </a:rPr>
                        <a:t>рассказ</a:t>
                      </a:r>
                      <a:endParaRPr lang="ru-RU" sz="40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:\newtek\_backgrounds_1.02\Ryan\PP Template 11\leave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Порой в словах встречаются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Ужасные согласные.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Они не произносятся, 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И что писать, неясно нам…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Чтобы знать, как писать,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Надо слово изменять.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И за звуком непонятным 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Быстро гласную искать.</a:t>
            </a:r>
          </a:p>
        </p:txBody>
      </p:sp>
    </p:spTree>
    <p:extLst>
      <p:ext uri="{BB962C8B-B14F-4D97-AF65-F5344CB8AC3E}">
        <p14:creationId xmlns:p14="http://schemas.microsoft.com/office/powerpoint/2010/main" val="31774577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14821" y="2357438"/>
            <a:ext cx="841960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5400" b="1" dirty="0" smtClean="0">
                <a:solidFill>
                  <a:srgbClr val="FFFF00"/>
                </a:solidFill>
              </a:rPr>
              <a:t>Домашнее задание: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Упражнение 48</a:t>
            </a:r>
            <a:endParaRPr lang="ru-RU" sz="5400" b="1" dirty="0">
              <a:solidFill>
                <a:srgbClr val="FFFF00"/>
              </a:solidFill>
            </a:endParaRPr>
          </a:p>
          <a:p>
            <a:endParaRPr lang="ru-RU" alt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4595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ru-RU" sz="1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69842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28860" y="2357438"/>
            <a:ext cx="84196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/>
              <a:t>Использованная литература:</a:t>
            </a:r>
          </a:p>
          <a:p>
            <a:pPr lvl="0"/>
            <a:r>
              <a:rPr lang="ru-RU" sz="1400" b="1" dirty="0"/>
              <a:t>Русский язык: Учебник для 5 класса общеобразовательных учреждений. М: Изд.35-е. </a:t>
            </a:r>
            <a:r>
              <a:rPr lang="ru-RU" sz="1400" b="1" dirty="0" err="1"/>
              <a:t>Тростенцова</a:t>
            </a:r>
            <a:r>
              <a:rPr lang="ru-RU" sz="1400" b="1" dirty="0"/>
              <a:t> </a:t>
            </a:r>
            <a:r>
              <a:rPr lang="ru-RU" sz="1400" b="1" dirty="0" smtClean="0"/>
              <a:t>Л.А. </a:t>
            </a:r>
            <a:r>
              <a:rPr lang="ru-RU" sz="1400" b="1" dirty="0"/>
              <a:t>Баранов </a:t>
            </a:r>
            <a:r>
              <a:rPr lang="ru-RU" sz="1400" b="1" dirty="0" smtClean="0"/>
              <a:t>М.Т. </a:t>
            </a:r>
            <a:r>
              <a:rPr lang="ru-RU" sz="1400" b="1" dirty="0" err="1" smtClean="0"/>
              <a:t>Ладыженская</a:t>
            </a:r>
            <a:r>
              <a:rPr lang="ru-RU" sz="1400" b="1" dirty="0" smtClean="0"/>
              <a:t> </a:t>
            </a:r>
            <a:r>
              <a:rPr lang="ru-RU" sz="1400" b="1" dirty="0"/>
              <a:t>Т.А.. Просвещение, 2012.</a:t>
            </a:r>
          </a:p>
          <a:p>
            <a:pPr lvl="0"/>
            <a:r>
              <a:rPr lang="ru-RU" sz="1400" b="1" dirty="0" smtClean="0"/>
              <a:t>Русский </a:t>
            </a:r>
            <a:r>
              <a:rPr lang="ru-RU" sz="1400" b="1" dirty="0"/>
              <a:t>язык. Поурочные планы 5-6 классы по учебникам </a:t>
            </a:r>
            <a:r>
              <a:rPr lang="ru-RU" sz="1400" b="1" dirty="0" err="1"/>
              <a:t>М.Т.Баранова</a:t>
            </a:r>
            <a:r>
              <a:rPr lang="ru-RU" sz="1400" b="1" dirty="0"/>
              <a:t>, </a:t>
            </a:r>
            <a:r>
              <a:rPr lang="ru-RU" sz="1400" b="1" dirty="0" err="1"/>
              <a:t>Т.А.Ладыженской</a:t>
            </a:r>
            <a:r>
              <a:rPr lang="ru-RU" sz="1400" b="1" dirty="0"/>
              <a:t>. М.: Издательство «Учитель», 2011</a:t>
            </a:r>
            <a:r>
              <a:rPr lang="ru-RU" sz="1400" b="1" dirty="0" smtClean="0"/>
              <a:t>.</a:t>
            </a:r>
          </a:p>
          <a:p>
            <a:pPr lvl="0"/>
            <a:r>
              <a:rPr lang="ru-RU" sz="1400" b="1" dirty="0" err="1" smtClean="0"/>
              <a:t>О.В.Беляева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О.А.Даценко</a:t>
            </a:r>
            <a:r>
              <a:rPr lang="ru-RU" sz="1400" b="1" dirty="0" smtClean="0"/>
              <a:t>. Поурочные  разработки  по русскому языку – М.: «ВАКО», 2009.</a:t>
            </a:r>
          </a:p>
          <a:p>
            <a:pPr lvl="0"/>
            <a:r>
              <a:rPr lang="en-US" sz="1400" b="1" dirty="0"/>
              <a:t>http://www.semya-rastet.ru/razd/stikhi_ob_oseni/</a:t>
            </a:r>
            <a:endParaRPr lang="ru-RU" sz="1400" b="1" dirty="0"/>
          </a:p>
          <a:p>
            <a:endParaRPr lang="ru-RU" alt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4595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ru-RU" sz="1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1044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:\newtek\_backgrounds_1.02\Ryan\PP Template 11\leave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Листопад, листопад,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Листья желтые летят.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Желтый клен, желтый бук,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Желтый в небе солнца круг.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Желтый двор, желтый дом.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Вся земля желта кругом.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Желтизна, желтизна,</a:t>
            </a:r>
          </a:p>
          <a:p>
            <a:r>
              <a:rPr lang="ru-RU" sz="4800" b="1" dirty="0">
                <a:solidFill>
                  <a:srgbClr val="FFFF00"/>
                </a:solidFill>
              </a:rPr>
              <a:t>Значит, осень – не весна.</a:t>
            </a:r>
          </a:p>
        </p:txBody>
      </p:sp>
    </p:spTree>
    <p:extLst>
      <p:ext uri="{BB962C8B-B14F-4D97-AF65-F5344CB8AC3E}">
        <p14:creationId xmlns:p14="http://schemas.microsoft.com/office/powerpoint/2010/main" val="21482347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Проверь себя!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132856"/>
            <a:ext cx="8712968" cy="4420344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лос</a:t>
            </a:r>
            <a:r>
              <a:rPr lang="ru-RU" sz="4800" b="1" dirty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пед, г</a:t>
            </a:r>
            <a:r>
              <a:rPr lang="ru-RU" sz="4800" b="1" dirty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мнаст</a:t>
            </a:r>
            <a:r>
              <a:rPr lang="ru-RU" sz="4800" b="1" dirty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ка, м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ршрут, к</a:t>
            </a:r>
            <a:r>
              <a:rPr lang="ru-RU" sz="4800" b="1" dirty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чевник.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ск</a:t>
            </a:r>
            <a:r>
              <a:rPr lang="ru-RU" sz="4800" b="1" dirty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тбол, кро</a:t>
            </a:r>
            <a:r>
              <a:rPr lang="ru-RU" sz="4800" b="1" dirty="0">
                <a:solidFill>
                  <a:srgbClr val="FF0000"/>
                </a:solidFill>
              </a:rPr>
              <a:t>сс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, те</a:t>
            </a:r>
            <a:r>
              <a:rPr lang="ru-RU" sz="4800" b="1" dirty="0">
                <a:solidFill>
                  <a:srgbClr val="FF0000"/>
                </a:solidFill>
              </a:rPr>
              <a:t>нн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ис,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sz="4800" b="1" dirty="0">
                <a:solidFill>
                  <a:srgbClr val="FF0000"/>
                </a:solidFill>
              </a:rPr>
              <a:t>и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гура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, сп</a:t>
            </a:r>
            <a:r>
              <a:rPr lang="ru-RU" sz="4800" b="1" dirty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800" b="1" dirty="0">
                <a:solidFill>
                  <a:srgbClr val="FFFF00"/>
                </a:solidFill>
              </a:rPr>
              <a:t>тс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мен, в</a:t>
            </a:r>
            <a:r>
              <a:rPr lang="ru-RU" sz="4800" b="1" dirty="0">
                <a:solidFill>
                  <a:srgbClr val="FF0000"/>
                </a:solidFill>
              </a:rPr>
              <a:t>о</a:t>
            </a:r>
            <a:r>
              <a:rPr lang="ru-RU" sz="4800" b="1" dirty="0">
                <a:solidFill>
                  <a:srgbClr val="FFFF00"/>
                </a:solidFill>
              </a:rPr>
              <a:t>к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зал, рю</a:t>
            </a:r>
            <a:r>
              <a:rPr lang="ru-RU" sz="4800" b="1" dirty="0">
                <a:solidFill>
                  <a:srgbClr val="FFFF00"/>
                </a:solidFill>
              </a:rPr>
              <a:t>к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зак.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Z:\newtek\_backgrounds_1.02\Ryan\PP Template 11\leave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Порой в словах встречаются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Ужасные согласные.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Они не произносятся, 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И что писать, неясно нам…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Чтобы знать, как писать,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Надо слово изменять.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И за звуком непонятным </a:t>
            </a:r>
          </a:p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Быстро гласную искать.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348880"/>
            <a:ext cx="828092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НЕПРОИЗНОСИМЫЕ СОГЛАСНЫЕ 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В КОРНЕ СЛОВА</a:t>
            </a:r>
            <a:endParaRPr lang="en-US" sz="60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8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Z:\newtek\_backgrounds_1.02\Ryan\Power Point Templates\Autumn Presentation1\Printable_back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8088"/>
            <a:ext cx="388620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newtek\_backgrounds_1.02\Ryan\Power Point Templates\Autumn Presentation1\Title_back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Z:\newtek\_backgrounds_1.02\Ryan\Power Point Templates\Autumn Presentation1\leaves_fall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3890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:\newtek\_backgrounds_1.02\Ryan\Power Point Templates\Autumn Presentation1\leaf_bulle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newtek\_backgrounds_1.02\Ryan\Power Point Templates\Autumn Presentation1\Master_backrou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3886200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:\newtek\_backgrounds_1.02\Ryan\Power Point Templates\Autumn Presentation1\Transition_backroun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16241"/>
              </p:ext>
            </p:extLst>
          </p:nvPr>
        </p:nvGraphicFramePr>
        <p:xfrm>
          <a:off x="1" y="0"/>
          <a:ext cx="9108504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4007"/>
                <a:gridCol w="4464497"/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Существительные: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Грусть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доблесть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злость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ужас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честь -</a:t>
                      </a:r>
                      <a:endParaRPr lang="ru-RU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Прилагательные:</a:t>
                      </a:r>
                      <a:endParaRPr lang="ru-RU" sz="4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6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Z:\newtek\_backgrounds_1.02\Ryan\Power Point Templates\Autumn Presentation1\Printable_back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8088"/>
            <a:ext cx="388620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newtek\_backgrounds_1.02\Ryan\Power Point Templates\Autumn Presentation1\Title_back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Z:\newtek\_backgrounds_1.02\Ryan\Power Point Templates\Autumn Presentation1\leaves_fall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3890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:\newtek\_backgrounds_1.02\Ryan\Power Point Templates\Autumn Presentation1\leaf_bulle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newtek\_backgrounds_1.02\Ryan\Power Point Templates\Autumn Presentation1\Master_backroun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3886200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:\newtek\_backgrounds_1.02\Ryan\Power Point Templates\Autumn Presentation1\Transition_backroun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47580"/>
              </p:ext>
            </p:extLst>
          </p:nvPr>
        </p:nvGraphicFramePr>
        <p:xfrm>
          <a:off x="1" y="0"/>
          <a:ext cx="9108504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4791"/>
                <a:gridCol w="4183713"/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Грусть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Доблесть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Злость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Ужас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честь</a:t>
                      </a:r>
                      <a:endParaRPr lang="ru-RU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Грустный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Доблестный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Злостный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Ужасный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честный</a:t>
                      </a:r>
                      <a:endParaRPr lang="ru-RU" sz="5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33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Z:\newtek\_backgrounds_1.02\Ryan\Power Point Templates\Autumn Presentation1\Printable_back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8088"/>
            <a:ext cx="388620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newtek\_backgrounds_1.02\Ryan\Power Point Templates\Autumn Presentation1\Title_back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Z:\newtek\_backgrounds_1.02\Ryan\Power Point Templates\Autumn Presentation1\leaves_fall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3890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:\newtek\_backgrounds_1.02\Ryan\Power Point Templates\Autumn Presentation1\leaf_bulle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newtek\_backgrounds_1.02\Ryan\Power Point Templates\Autumn Presentation1\Master_backroun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263"/>
            <a:ext cx="3886200" cy="31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:\newtek\_backgrounds_1.02\Ryan\Power Point Templates\Autumn Presentation1\Transition_backroun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58572"/>
              </p:ext>
            </p:extLst>
          </p:nvPr>
        </p:nvGraphicFramePr>
        <p:xfrm>
          <a:off x="1" y="0"/>
          <a:ext cx="9108504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4791"/>
                <a:gridCol w="4183713"/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Грусть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Доблесть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Злость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Ужас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честь</a:t>
                      </a:r>
                      <a:endParaRPr lang="ru-RU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Грус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т</a:t>
                      </a: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Доблес</a:t>
                      </a: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т</a:t>
                      </a: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Злос</a:t>
                      </a: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т</a:t>
                      </a: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Ужасный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чес</a:t>
                      </a: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+mn-cs"/>
                        </a:rPr>
                        <a:t>т</a:t>
                      </a:r>
                      <a:r>
                        <a:rPr lang="ru-RU" sz="54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</a:rPr>
                        <a:t>ный</a:t>
                      </a:r>
                      <a:endParaRPr lang="ru-RU" sz="5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951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8640"/>
            <a:ext cx="7488832" cy="1800200"/>
          </a:xfrm>
        </p:spPr>
        <p:txBody>
          <a:bodyPr/>
          <a:lstStyle/>
          <a:p>
            <a:pPr lvl="0"/>
            <a:r>
              <a:rPr lang="ru-RU" sz="3200" b="1" dirty="0">
                <a:solidFill>
                  <a:srgbClr val="C00000"/>
                </a:solidFill>
              </a:rPr>
              <a:t>Выпишите из </a:t>
            </a:r>
            <a:r>
              <a:rPr lang="ru-RU" sz="3200" b="1" dirty="0" smtClean="0">
                <a:solidFill>
                  <a:srgbClr val="C00000"/>
                </a:solidFill>
              </a:rPr>
              <a:t>стихотворения </a:t>
            </a:r>
            <a:r>
              <a:rPr lang="ru-RU" sz="3200" b="1" dirty="0">
                <a:solidFill>
                  <a:srgbClr val="C00000"/>
                </a:solidFill>
              </a:rPr>
              <a:t>слова с непроизносимыми согласными,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рядом </a:t>
            </a:r>
            <a:r>
              <a:rPr lang="ru-RU" sz="3200" b="1" dirty="0">
                <a:solidFill>
                  <a:srgbClr val="C00000"/>
                </a:solidFill>
              </a:rPr>
              <a:t>запишите проверочные слова.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062664" cy="4824536"/>
          </a:xfrm>
        </p:spPr>
        <p:txBody>
          <a:bodyPr/>
          <a:lstStyle/>
          <a:p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чего ж сегодня день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прелес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ный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Солнце  в небе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праз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нично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горит,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Освещает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мес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ность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окрес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ность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 теплом своим сер..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бодрит.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Но лежит на пас..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бище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корова – 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Грус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..но смотрят карие глаза.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Чу..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ствую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что ей пастух суровый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Здра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ствуйте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сегодня не сказал.</a:t>
            </a:r>
          </a:p>
          <a:p>
            <a:pPr algn="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А.Хайт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А.Левенбук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11505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епроизн согл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orte"/>
        <a:ea typeface=""/>
        <a:cs typeface=""/>
      </a:majorFont>
      <a:minorFont>
        <a:latin typeface="Fort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Тема Offic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497</Words>
  <Application>Microsoft Office PowerPoint</Application>
  <PresentationFormat>Экран (4:3)</PresentationFormat>
  <Paragraphs>108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Непроизн согл</vt:lpstr>
      <vt:lpstr>НЕПРОИЗНОСИМЫЕ СОГЛАСНЫЕ  В КОРНЕ СЛОВА</vt:lpstr>
      <vt:lpstr>Презентация PowerPoint</vt:lpstr>
      <vt:lpstr>Проверь себя!</vt:lpstr>
      <vt:lpstr>Презентация PowerPoint</vt:lpstr>
      <vt:lpstr>НЕПРОИЗНОСИМЫЕ СОГЛАСНЫЕ  В КОРНЕ СЛОВА</vt:lpstr>
      <vt:lpstr>Презентация PowerPoint</vt:lpstr>
      <vt:lpstr>Презентация PowerPoint</vt:lpstr>
      <vt:lpstr>Презентация PowerPoint</vt:lpstr>
      <vt:lpstr>Выпишите из стихотворения слова с непроизносимыми согласными,  рядом запишите проверочные слова.</vt:lpstr>
      <vt:lpstr>Проверь себя!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НЕПРОИЗНОСИМЫЕ СОГЛАСНЫЕ В КОРНЕ СЛОВА</dc:title>
  <dc:creator>User</dc:creator>
  <cp:lastModifiedBy>User</cp:lastModifiedBy>
  <cp:revision>43</cp:revision>
  <dcterms:created xsi:type="dcterms:W3CDTF">2013-09-12T10:00:11Z</dcterms:created>
  <dcterms:modified xsi:type="dcterms:W3CDTF">2013-09-13T14:57:04Z</dcterms:modified>
</cp:coreProperties>
</file>