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7" r:id="rId2"/>
  </p:sldMasterIdLst>
  <p:sldIdLst>
    <p:sldId id="260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6FF99"/>
    <a:srgbClr val="00CC00"/>
    <a:srgbClr val="FFCCFF"/>
    <a:srgbClr val="FF66FF"/>
    <a:srgbClr val="FF00FF"/>
    <a:srgbClr val="CC00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7" autoAdjust="0"/>
    <p:restoredTop sz="94660"/>
  </p:normalViewPr>
  <p:slideViewPr>
    <p:cSldViewPr>
      <p:cViewPr varScale="1">
        <p:scale>
          <a:sx n="84" d="100"/>
          <a:sy n="84" d="100"/>
        </p:scale>
        <p:origin x="15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7449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450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C722CA-9A1B-404C-994D-C8779FFB4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96237-AC56-4E3B-8254-0D0BD18B9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17DCB-BB12-4A15-B890-01A97F58E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143000"/>
            <a:ext cx="7772400" cy="21558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447800"/>
          </a:xfrm>
        </p:spPr>
        <p:txBody>
          <a:bodyPr/>
          <a:lstStyle>
            <a:lvl1pPr marL="0" indent="0" algn="ctr">
              <a:buFontTx/>
              <a:buNone/>
              <a:defRPr sz="4400"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F29DCE62-334A-4D0E-8F09-9074C1946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E6C72-2421-40DE-A850-EDA68F40F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63EDF-27BE-4E30-BA0F-2E973FFD0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2B5BA-E40B-4D2F-8B0B-193F3721E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3EBA9-4EFF-4E01-91BC-EF7D2AE6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B97D1-8E7E-40E6-9719-083DC8DAB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AB7F3-9A4A-4132-8D50-05E4474BD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C4766-263F-45B8-A75E-84832FD0D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75244-A185-45F4-B8F9-CEBE8147B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A7E7-C392-46DE-B7DC-31AD6A17A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6200E-C91B-4A7D-911F-62779E2BF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7EB57-E3D9-476B-9203-F4847A54B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4CC9B-D38B-4EA3-9AB8-CD9486DB0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73D3F-9B12-4BB2-AC85-B30451FE8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D13B4-C03D-4663-AA5E-3942310F5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417DA-426A-4CC1-8EB1-011DE7460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DA6CA-52CB-49F2-98B2-C8CBB6654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A9B4A-969D-4F3E-B1A6-164C91FED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2D599-0A8D-4BA9-9BC4-CB89B54B8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ABC13-E0EE-4777-A8F4-6C0579251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5F799-09D8-407F-89EE-17876AE24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8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6400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1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2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3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4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5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6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7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8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9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0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1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2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3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4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5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6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7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8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9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0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1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2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3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4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6425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26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427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2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29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40EF265-B759-45D2-AC46-B092D6E9A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629400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FBC947-68C6-44E9-BE60-F1C71F811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5" Type="http://schemas.openxmlformats.org/officeDocument/2006/relationships/slide" Target="slide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5" Type="http://schemas.openxmlformats.org/officeDocument/2006/relationships/slide" Target="slide6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5" Type="http://schemas.openxmlformats.org/officeDocument/2006/relationships/slide" Target="slide6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6" Type="http://schemas.openxmlformats.org/officeDocument/2006/relationships/slide" Target="slide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6" Type="http://schemas.openxmlformats.org/officeDocument/2006/relationships/slide" Target="slide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9975" y="836613"/>
            <a:ext cx="3841750" cy="5688012"/>
          </a:xfrm>
        </p:spPr>
      </p:pic>
      <p:sp>
        <p:nvSpPr>
          <p:cNvPr id="11267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6491288"/>
            <a:ext cx="2520950" cy="322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164288" y="1628800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КЗД 4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Определение размера противогаза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Для определения размера необходимо замерить окружность через макушку, щеки и подбородок.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400" smtClean="0"/>
              <a:t>до 63 см нужна шлем-маска нулевого роста; 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400" smtClean="0"/>
              <a:t>63,5-65,5 см - первого; 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400" smtClean="0"/>
              <a:t>66-68 см - второго; 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400" smtClean="0"/>
              <a:t>68,5-70,5 см - третьего; 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400" smtClean="0"/>
              <a:t>более 71 см –четвертого размера.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Или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99-109 мм требуется маска первого роста;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109-119 мм - второго;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более 119 мм - третьего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Респираторы безклапанные</a:t>
            </a:r>
          </a:p>
        </p:txBody>
      </p:sp>
      <p:pic>
        <p:nvPicPr>
          <p:cNvPr id="1229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" y="1960563"/>
            <a:ext cx="2416175" cy="2413000"/>
          </a:xfrm>
          <a:noFill/>
        </p:spPr>
      </p:pic>
      <p:pic>
        <p:nvPicPr>
          <p:cNvPr id="12292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35375" y="1700213"/>
            <a:ext cx="2776538" cy="2185987"/>
          </a:xfrm>
          <a:noFill/>
        </p:spPr>
      </p:pic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971550" y="4508500"/>
            <a:ext cx="1677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Лепесток 200</a:t>
            </a:r>
          </a:p>
        </p:txBody>
      </p:sp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4427538" y="4005263"/>
            <a:ext cx="1271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Сирия 3М</a:t>
            </a:r>
          </a:p>
        </p:txBody>
      </p:sp>
      <p:pic>
        <p:nvPicPr>
          <p:cNvPr id="12295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32588" y="2492375"/>
            <a:ext cx="2189162" cy="2189163"/>
          </a:xfrm>
          <a:noFill/>
        </p:spPr>
      </p:pic>
      <p:sp>
        <p:nvSpPr>
          <p:cNvPr id="12296" name="Text Box 16"/>
          <p:cNvSpPr txBox="1">
            <a:spLocks noChangeArrowheads="1"/>
          </p:cNvSpPr>
          <p:nvPr/>
        </p:nvSpPr>
        <p:spPr bwMode="auto">
          <a:xfrm>
            <a:off x="7092950" y="4797425"/>
            <a:ext cx="1525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Бриз (Кама)</a:t>
            </a:r>
          </a:p>
        </p:txBody>
      </p:sp>
      <p:sp>
        <p:nvSpPr>
          <p:cNvPr id="12297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6491288"/>
            <a:ext cx="2520950" cy="322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7"/>
          <p:cNvSpPr>
            <a:spLocks noGrp="1" noChangeArrowheads="1"/>
          </p:cNvSpPr>
          <p:nvPr>
            <p:ph type="title" sz="quarter"/>
          </p:nvPr>
        </p:nvSpPr>
        <p:spPr>
          <a:xfrm>
            <a:off x="1692275" y="274638"/>
            <a:ext cx="6994525" cy="484187"/>
          </a:xfrm>
        </p:spPr>
        <p:txBody>
          <a:bodyPr/>
          <a:lstStyle/>
          <a:p>
            <a:pPr eaLnBrk="1" hangingPunct="1"/>
            <a:r>
              <a:rPr lang="ru-RU" sz="4000" smtClean="0"/>
              <a:t>Респираторы с клапаном</a:t>
            </a:r>
          </a:p>
        </p:txBody>
      </p:sp>
      <p:pic>
        <p:nvPicPr>
          <p:cNvPr id="13315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8125" y="1557338"/>
            <a:ext cx="2355850" cy="2189162"/>
          </a:xfrm>
          <a:noFill/>
        </p:spPr>
      </p:pic>
      <p:pic>
        <p:nvPicPr>
          <p:cNvPr id="13316" name="Picture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0200" y="1557338"/>
            <a:ext cx="2189163" cy="2189162"/>
          </a:xfrm>
          <a:noFill/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900113" y="2781300"/>
            <a:ext cx="608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У2К</a:t>
            </a:r>
          </a:p>
        </p:txBody>
      </p: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6057900" y="3789363"/>
            <a:ext cx="3086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Респиратор-полумаска 3М</a:t>
            </a:r>
          </a:p>
        </p:txBody>
      </p:sp>
      <p:sp>
        <p:nvSpPr>
          <p:cNvPr id="13319" name="Text Box 15"/>
          <p:cNvSpPr txBox="1">
            <a:spLocks noChangeArrowheads="1"/>
          </p:cNvSpPr>
          <p:nvPr/>
        </p:nvSpPr>
        <p:spPr bwMode="auto">
          <a:xfrm>
            <a:off x="4716463" y="3860800"/>
            <a:ext cx="998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РПГ 67</a:t>
            </a:r>
          </a:p>
        </p:txBody>
      </p:sp>
      <p:pic>
        <p:nvPicPr>
          <p:cNvPr id="13320" name="Picture 1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1692275" y="2060575"/>
            <a:ext cx="1895475" cy="1892300"/>
          </a:xfrm>
          <a:noFill/>
        </p:spPr>
      </p:pic>
      <p:pic>
        <p:nvPicPr>
          <p:cNvPr id="13321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4581525"/>
            <a:ext cx="18478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Text Box 20"/>
          <p:cNvSpPr txBox="1">
            <a:spLocks noChangeArrowheads="1"/>
          </p:cNvSpPr>
          <p:nvPr/>
        </p:nvSpPr>
        <p:spPr bwMode="auto">
          <a:xfrm>
            <a:off x="3492500" y="5734050"/>
            <a:ext cx="693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Бриз</a:t>
            </a:r>
          </a:p>
        </p:txBody>
      </p:sp>
      <p:pic>
        <p:nvPicPr>
          <p:cNvPr id="13323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4389438"/>
            <a:ext cx="18859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Text Box 22"/>
          <p:cNvSpPr txBox="1">
            <a:spLocks noChangeArrowheads="1"/>
          </p:cNvSpPr>
          <p:nvPr/>
        </p:nvSpPr>
        <p:spPr bwMode="auto">
          <a:xfrm>
            <a:off x="7740650" y="6230938"/>
            <a:ext cx="85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РУ 60</a:t>
            </a:r>
          </a:p>
        </p:txBody>
      </p:sp>
      <p:pic>
        <p:nvPicPr>
          <p:cNvPr id="13325" name="Picture 2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2281237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AutoShape 2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6535738"/>
            <a:ext cx="2520950" cy="322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550862"/>
          </a:xfrm>
        </p:spPr>
        <p:txBody>
          <a:bodyPr/>
          <a:lstStyle/>
          <a:p>
            <a:pPr eaLnBrk="1" hangingPunct="1"/>
            <a:r>
              <a:rPr lang="ru-RU" sz="4000" smtClean="0"/>
              <a:t>Изолирующие</a:t>
            </a: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052513"/>
            <a:ext cx="1497012" cy="2189162"/>
          </a:xfrm>
          <a:noFill/>
        </p:spPr>
      </p:pic>
      <p:pic>
        <p:nvPicPr>
          <p:cNvPr id="14340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195513" y="4005263"/>
            <a:ext cx="2160587" cy="2160587"/>
          </a:xfrm>
          <a:noFill/>
        </p:spPr>
      </p:pic>
      <p:pic>
        <p:nvPicPr>
          <p:cNvPr id="14341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4005263"/>
            <a:ext cx="1414462" cy="2189162"/>
          </a:xfrm>
          <a:noFill/>
        </p:spPr>
      </p:pic>
      <p:pic>
        <p:nvPicPr>
          <p:cNvPr id="14342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5513" y="1052513"/>
            <a:ext cx="2344737" cy="2189162"/>
          </a:xfrm>
          <a:noFill/>
        </p:spPr>
      </p:pic>
      <p:pic>
        <p:nvPicPr>
          <p:cNvPr id="14343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1268413"/>
            <a:ext cx="35909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13"/>
          <p:cNvSpPr txBox="1">
            <a:spLocks noChangeArrowheads="1"/>
          </p:cNvSpPr>
          <p:nvPr/>
        </p:nvSpPr>
        <p:spPr bwMode="auto">
          <a:xfrm>
            <a:off x="808038" y="3371850"/>
            <a:ext cx="3611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Изолирующий противогаз ИП-4</a:t>
            </a:r>
          </a:p>
        </p:txBody>
      </p:sp>
      <p:sp>
        <p:nvSpPr>
          <p:cNvPr id="14345" name="Text Box 14"/>
          <p:cNvSpPr txBox="1">
            <a:spLocks noChangeArrowheads="1"/>
          </p:cNvSpPr>
          <p:nvPr/>
        </p:nvSpPr>
        <p:spPr bwMode="auto">
          <a:xfrm>
            <a:off x="395288" y="6237288"/>
            <a:ext cx="3611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Изолирующий противогаз ИП-5</a:t>
            </a:r>
          </a:p>
        </p:txBody>
      </p:sp>
      <p:sp>
        <p:nvSpPr>
          <p:cNvPr id="14346" name="AutoShape 1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788" y="6092825"/>
            <a:ext cx="2520950" cy="3222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74638"/>
            <a:ext cx="6923087" cy="681037"/>
          </a:xfrm>
        </p:spPr>
        <p:txBody>
          <a:bodyPr/>
          <a:lstStyle/>
          <a:p>
            <a:pPr eaLnBrk="1" hangingPunct="1"/>
            <a:r>
              <a:rPr lang="ru-RU" sz="4000" smtClean="0"/>
              <a:t>Шланговые </a:t>
            </a:r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981075"/>
            <a:ext cx="2987675" cy="5008563"/>
          </a:xfrm>
          <a:noFill/>
        </p:spPr>
      </p:pic>
      <p:pic>
        <p:nvPicPr>
          <p:cNvPr id="1536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62500" y="1960563"/>
            <a:ext cx="3810000" cy="3805237"/>
          </a:xfrm>
          <a:noFill/>
        </p:spPr>
      </p:pic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5703888" y="5964238"/>
            <a:ext cx="785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ПШ 1</a:t>
            </a:r>
          </a:p>
        </p:txBody>
      </p:sp>
      <p:sp>
        <p:nvSpPr>
          <p:cNvPr id="15366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6491288"/>
            <a:ext cx="2520950" cy="322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Гражданские противогазы</a:t>
            </a: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28775"/>
            <a:ext cx="5364163" cy="2430463"/>
          </a:xfrm>
          <a:noFill/>
        </p:spPr>
      </p:pic>
      <p:pic>
        <p:nvPicPr>
          <p:cNvPr id="16388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8625" y="1600200"/>
            <a:ext cx="3192463" cy="3413125"/>
          </a:xfrm>
          <a:noFill/>
        </p:spPr>
      </p:pic>
      <p:pic>
        <p:nvPicPr>
          <p:cNvPr id="16389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05275" y="5084763"/>
            <a:ext cx="1108075" cy="1401762"/>
          </a:xfrm>
          <a:noFill/>
        </p:spPr>
      </p:pic>
      <p:sp>
        <p:nvSpPr>
          <p:cNvPr id="16390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6491288"/>
            <a:ext cx="2520950" cy="322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Промышленные противогазы</a:t>
            </a:r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7050" y="1600200"/>
            <a:ext cx="3897313" cy="4525963"/>
          </a:xfrm>
          <a:noFill/>
        </p:spPr>
      </p:pic>
      <p:pic>
        <p:nvPicPr>
          <p:cNvPr id="17412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7888" y="1600200"/>
            <a:ext cx="1419225" cy="2187575"/>
          </a:xfrm>
          <a:noFill/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743075" y="6180138"/>
            <a:ext cx="712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ПФМ</a:t>
            </a:r>
          </a:p>
        </p:txBody>
      </p:sp>
      <p:pic>
        <p:nvPicPr>
          <p:cNvPr id="17414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9738" y="3938588"/>
            <a:ext cx="2293937" cy="2187575"/>
          </a:xfrm>
          <a:noFill/>
        </p:spPr>
      </p:pic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7575550" y="229235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ППФ</a:t>
            </a:r>
          </a:p>
        </p:txBody>
      </p:sp>
      <p:sp>
        <p:nvSpPr>
          <p:cNvPr id="17416" name="Text Box 12"/>
          <p:cNvSpPr txBox="1">
            <a:spLocks noChangeArrowheads="1"/>
          </p:cNvSpPr>
          <p:nvPr/>
        </p:nvSpPr>
        <p:spPr bwMode="auto">
          <a:xfrm>
            <a:off x="8080375" y="4884738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ППФ 95</a:t>
            </a:r>
          </a:p>
        </p:txBody>
      </p:sp>
      <p:sp>
        <p:nvSpPr>
          <p:cNvPr id="17417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92500" y="6535738"/>
            <a:ext cx="2520950" cy="322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6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54102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Военные противогазы</a:t>
            </a:r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2109788"/>
            <a:ext cx="3889375" cy="2932112"/>
          </a:xfrm>
          <a:noFill/>
        </p:spPr>
      </p:pic>
      <p:pic>
        <p:nvPicPr>
          <p:cNvPr id="18436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9463" y="836613"/>
            <a:ext cx="2178050" cy="2951162"/>
          </a:xfrm>
          <a:noFill/>
        </p:spPr>
      </p:pic>
      <p:pic>
        <p:nvPicPr>
          <p:cNvPr id="18437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6100" y="1557338"/>
            <a:ext cx="1414463" cy="2189162"/>
          </a:xfrm>
          <a:noFill/>
        </p:spPr>
      </p:pic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1384300" y="5100638"/>
            <a:ext cx="669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ПМГ</a:t>
            </a:r>
          </a:p>
        </p:txBody>
      </p:sp>
      <p:sp>
        <p:nvSpPr>
          <p:cNvPr id="18439" name="Text Box 14"/>
          <p:cNvSpPr txBox="1">
            <a:spLocks noChangeArrowheads="1"/>
          </p:cNvSpPr>
          <p:nvPr/>
        </p:nvSpPr>
        <p:spPr bwMode="auto">
          <a:xfrm>
            <a:off x="8243888" y="2205038"/>
            <a:ext cx="557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ГП </a:t>
            </a:r>
          </a:p>
        </p:txBody>
      </p:sp>
      <p:pic>
        <p:nvPicPr>
          <p:cNvPr id="18440" name="Picture 1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3800" y="4076700"/>
            <a:ext cx="2028825" cy="2781300"/>
          </a:xfrm>
          <a:noFill/>
        </p:spPr>
      </p:pic>
      <p:sp>
        <p:nvSpPr>
          <p:cNvPr id="18441" name="Text Box 18"/>
          <p:cNvSpPr txBox="1">
            <a:spLocks noChangeArrowheads="1"/>
          </p:cNvSpPr>
          <p:nvPr/>
        </p:nvSpPr>
        <p:spPr bwMode="auto">
          <a:xfrm>
            <a:off x="7812088" y="6491288"/>
            <a:ext cx="709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ПБФ</a:t>
            </a:r>
          </a:p>
        </p:txBody>
      </p:sp>
      <p:sp>
        <p:nvSpPr>
          <p:cNvPr id="18442" name="AutoShape 1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6491288"/>
            <a:ext cx="2520950" cy="322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411413" y="0"/>
            <a:ext cx="4475162" cy="1258888"/>
          </a:xfrm>
        </p:spPr>
        <p:txBody>
          <a:bodyPr/>
          <a:lstStyle/>
          <a:p>
            <a:pPr eaLnBrk="1" hangingPunct="1"/>
            <a:r>
              <a:rPr lang="ru-RU" sz="4000" smtClean="0"/>
              <a:t>Защитные костюмы</a:t>
            </a: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0775" y="549275"/>
            <a:ext cx="2046288" cy="3240088"/>
          </a:xfrm>
          <a:noFill/>
        </p:spPr>
      </p:pic>
      <p:pic>
        <p:nvPicPr>
          <p:cNvPr id="19460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6325" y="260350"/>
            <a:ext cx="2298700" cy="3455988"/>
          </a:xfrm>
          <a:noFill/>
        </p:spPr>
      </p:pic>
      <p:pic>
        <p:nvPicPr>
          <p:cNvPr id="19461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350" y="4149725"/>
            <a:ext cx="1909763" cy="2547938"/>
          </a:xfrm>
          <a:noFill/>
        </p:spPr>
      </p:pic>
      <p:pic>
        <p:nvPicPr>
          <p:cNvPr id="19462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48038" y="1557338"/>
            <a:ext cx="2243137" cy="2189162"/>
          </a:xfrm>
          <a:noFill/>
        </p:spPr>
      </p:pic>
      <p:sp>
        <p:nvSpPr>
          <p:cNvPr id="19463" name="Text Box 12"/>
          <p:cNvSpPr txBox="1">
            <a:spLocks noChangeArrowheads="1"/>
          </p:cNvSpPr>
          <p:nvPr/>
        </p:nvSpPr>
        <p:spPr bwMode="auto">
          <a:xfrm>
            <a:off x="4840288" y="3802063"/>
            <a:ext cx="782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ОЗК</a:t>
            </a:r>
          </a:p>
        </p:txBody>
      </p:sp>
      <p:sp>
        <p:nvSpPr>
          <p:cNvPr id="19464" name="Text Box 13"/>
          <p:cNvSpPr txBox="1">
            <a:spLocks noChangeArrowheads="1"/>
          </p:cNvSpPr>
          <p:nvPr/>
        </p:nvSpPr>
        <p:spPr bwMode="auto">
          <a:xfrm>
            <a:off x="3543300" y="58181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Л 1</a:t>
            </a:r>
          </a:p>
        </p:txBody>
      </p:sp>
      <p:sp>
        <p:nvSpPr>
          <p:cNvPr id="19465" name="AutoShape 1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5600" y="6535738"/>
            <a:ext cx="2520950" cy="322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bstract2">
  <a:themeElements>
    <a:clrScheme name="Abstrac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stract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bstrac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trac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trac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trac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trac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trac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trac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trac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trac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trac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trac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trac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537</TotalTime>
  <Words>115</Words>
  <Application>Microsoft Office PowerPoint</Application>
  <PresentationFormat>Экран (4:3)</PresentationFormat>
  <Paragraphs>39</Paragraphs>
  <Slides>10</Slides>
  <Notes>0</Notes>
  <HiddenSlides>9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Times New Roman</vt:lpstr>
      <vt:lpstr>Verdana</vt:lpstr>
      <vt:lpstr>Wingdings</vt:lpstr>
      <vt:lpstr>Соревнование</vt:lpstr>
      <vt:lpstr>Abstract2</vt:lpstr>
      <vt:lpstr>Презентация PowerPoint</vt:lpstr>
      <vt:lpstr>Респираторы безклапанные</vt:lpstr>
      <vt:lpstr>Респираторы с клапаном</vt:lpstr>
      <vt:lpstr>Изолирующие</vt:lpstr>
      <vt:lpstr>Шланговые </vt:lpstr>
      <vt:lpstr>Гражданские противогазы</vt:lpstr>
      <vt:lpstr>Промышленные противогазы</vt:lpstr>
      <vt:lpstr>Военные противогазы</vt:lpstr>
      <vt:lpstr>Защитные костюмы</vt:lpstr>
      <vt:lpstr>Определение размера противогаза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Средства индивидуальной защиты</dc:title>
  <dc:creator>Альб</dc:creator>
  <cp:lastModifiedBy>ssd</cp:lastModifiedBy>
  <cp:revision>16</cp:revision>
  <dcterms:created xsi:type="dcterms:W3CDTF">2006-12-01T17:55:30Z</dcterms:created>
  <dcterms:modified xsi:type="dcterms:W3CDTF">2015-10-21T14:52:41Z</dcterms:modified>
</cp:coreProperties>
</file>