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1A9B68-67D9-4AD7-9C59-56EF3D3921BA}" type="datetimeFigureOut">
              <a:rPr lang="ru-RU" smtClean="0"/>
              <a:t>30.11.2015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E31BABC-DC8B-47FB-9924-082D78C61C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6012159" cy="1204306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НОВОВАВИЛОНСКОЕ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ЦАРСТВО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36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Висячие сады… Семирамиды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488832" cy="5616625"/>
          </a:xfrm>
        </p:spPr>
      </p:pic>
    </p:spTree>
    <p:extLst>
      <p:ext uri="{BB962C8B-B14F-4D97-AF65-F5344CB8AC3E}">
        <p14:creationId xmlns:p14="http://schemas.microsoft.com/office/powerpoint/2010/main" val="39880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56008" cy="4320480"/>
          </a:xfrm>
        </p:spPr>
      </p:pic>
    </p:spTree>
    <p:extLst>
      <p:ext uri="{BB962C8B-B14F-4D97-AF65-F5344CB8AC3E}">
        <p14:creationId xmlns:p14="http://schemas.microsoft.com/office/powerpoint/2010/main" val="178132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384120" cy="5800946"/>
          </a:xfrm>
        </p:spPr>
      </p:pic>
    </p:spTree>
    <p:extLst>
      <p:ext uri="{BB962C8B-B14F-4D97-AF65-F5344CB8AC3E}">
        <p14:creationId xmlns:p14="http://schemas.microsoft.com/office/powerpoint/2010/main" val="2607724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7704"/>
            <a:ext cx="6480720" cy="6142864"/>
          </a:xfrm>
        </p:spPr>
      </p:pic>
    </p:spTree>
    <p:extLst>
      <p:ext uri="{BB962C8B-B14F-4D97-AF65-F5344CB8AC3E}">
        <p14:creationId xmlns:p14="http://schemas.microsoft.com/office/powerpoint/2010/main" val="413738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План города Вавилона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984776" cy="5578508"/>
          </a:xfrm>
        </p:spPr>
      </p:pic>
    </p:spTree>
    <p:extLst>
      <p:ext uri="{BB962C8B-B14F-4D97-AF65-F5344CB8AC3E}">
        <p14:creationId xmlns:p14="http://schemas.microsoft.com/office/powerpoint/2010/main" val="166979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РУИНЫ Вавилона (фото 1932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196752"/>
            <a:ext cx="7498251" cy="5445605"/>
          </a:xfrm>
        </p:spPr>
      </p:pic>
    </p:spTree>
    <p:extLst>
      <p:ext uri="{BB962C8B-B14F-4D97-AF65-F5344CB8AC3E}">
        <p14:creationId xmlns:p14="http://schemas.microsoft.com/office/powerpoint/2010/main" val="295514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Стены дворца Навуходоносора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162914" cy="4276587"/>
          </a:xfrm>
        </p:spPr>
      </p:pic>
    </p:spTree>
    <p:extLst>
      <p:ext uri="{BB962C8B-B14F-4D97-AF65-F5344CB8AC3E}">
        <p14:creationId xmlns:p14="http://schemas.microsoft.com/office/powerpoint/2010/main" val="274029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Ворота богини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иштар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56784" cy="5328593"/>
          </a:xfrm>
        </p:spPr>
      </p:pic>
    </p:spTree>
    <p:extLst>
      <p:ext uri="{BB962C8B-B14F-4D97-AF65-F5344CB8AC3E}">
        <p14:creationId xmlns:p14="http://schemas.microsoft.com/office/powerpoint/2010/main" val="28201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96752"/>
            <a:ext cx="4248472" cy="548640"/>
          </a:xfrm>
        </p:spPr>
        <p:txBody>
          <a:bodyPr/>
          <a:lstStyle/>
          <a:p>
            <a:r>
              <a:rPr lang="ru-RU" dirty="0" smtClean="0"/>
              <a:t>Ворота богини </a:t>
            </a:r>
            <a:r>
              <a:rPr lang="ru-RU" dirty="0" err="1" smtClean="0"/>
              <a:t>иштар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пергамском</a:t>
            </a:r>
            <a:r>
              <a:rPr lang="ru-RU" dirty="0" smtClean="0"/>
              <a:t> музее</a:t>
            </a:r>
            <a:br>
              <a:rPr lang="ru-RU" dirty="0" smtClean="0"/>
            </a:br>
            <a:r>
              <a:rPr lang="ru-RU" dirty="0" smtClean="0"/>
              <a:t>(берлин)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885192" cy="5871827"/>
          </a:xfrm>
        </p:spPr>
      </p:pic>
    </p:spTree>
    <p:extLst>
      <p:ext uri="{BB962C8B-B14F-4D97-AF65-F5344CB8AC3E}">
        <p14:creationId xmlns:p14="http://schemas.microsoft.com/office/powerpoint/2010/main" val="239370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7697"/>
            <a:ext cx="4536504" cy="6235433"/>
          </a:xfrm>
        </p:spPr>
      </p:pic>
    </p:spTree>
    <p:extLst>
      <p:ext uri="{BB962C8B-B14F-4D97-AF65-F5344CB8AC3E}">
        <p14:creationId xmlns:p14="http://schemas.microsoft.com/office/powerpoint/2010/main" val="159855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Строительство вавилонской башни </a:t>
            </a:r>
            <a:br>
              <a:rPr lang="ru-RU" dirty="0" smtClean="0"/>
            </a:br>
            <a:r>
              <a:rPr lang="ru-RU" dirty="0" smtClean="0"/>
              <a:t>П. Брейгель, 1563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98914"/>
            <a:ext cx="7272808" cy="5318242"/>
          </a:xfrm>
        </p:spPr>
      </p:pic>
    </p:spTree>
    <p:extLst>
      <p:ext uri="{BB962C8B-B14F-4D97-AF65-F5344CB8AC3E}">
        <p14:creationId xmlns:p14="http://schemas.microsoft.com/office/powerpoint/2010/main" val="2239550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</TotalTime>
  <Words>27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НОВОВАВИЛОНСКОЕ ЦАРСТВО</vt:lpstr>
      <vt:lpstr>Презентация PowerPoint</vt:lpstr>
      <vt:lpstr>План города Вавилона</vt:lpstr>
      <vt:lpstr>РУИНЫ Вавилона (фото 1932г.)</vt:lpstr>
      <vt:lpstr>Стены дворца Навуходоносора</vt:lpstr>
      <vt:lpstr>Ворота богини иштар</vt:lpstr>
      <vt:lpstr>Ворота богини иштар  в пергамском музее (берлин)</vt:lpstr>
      <vt:lpstr>Презентация PowerPoint</vt:lpstr>
      <vt:lpstr>Строительство вавилонской башни  П. Брейгель, 1563</vt:lpstr>
      <vt:lpstr>Висячие сады… Семирамиды?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НОВОВАВИЛОНСКОЕ ЦАРСТВО</dc:title>
  <dc:creator>ViBel</dc:creator>
  <cp:lastModifiedBy>LenZ580</cp:lastModifiedBy>
  <cp:revision>5</cp:revision>
  <dcterms:created xsi:type="dcterms:W3CDTF">2012-11-17T20:52:00Z</dcterms:created>
  <dcterms:modified xsi:type="dcterms:W3CDTF">2015-11-30T17:12:33Z</dcterms:modified>
</cp:coreProperties>
</file>