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74" r:id="rId5"/>
    <p:sldId id="260" r:id="rId6"/>
    <p:sldId id="262" r:id="rId7"/>
    <p:sldId id="263" r:id="rId8"/>
    <p:sldId id="264" r:id="rId9"/>
    <p:sldId id="266" r:id="rId10"/>
    <p:sldId id="265" r:id="rId11"/>
    <p:sldId id="268" r:id="rId12"/>
    <p:sldId id="261" r:id="rId13"/>
    <p:sldId id="267" r:id="rId14"/>
    <p:sldId id="270" r:id="rId15"/>
    <p:sldId id="271" r:id="rId16"/>
    <p:sldId id="273" r:id="rId17"/>
    <p:sldId id="269" r:id="rId18"/>
    <p:sldId id="277" r:id="rId19"/>
    <p:sldId id="280" r:id="rId20"/>
    <p:sldId id="281" r:id="rId21"/>
    <p:sldId id="257" r:id="rId22"/>
    <p:sldId id="28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506" autoAdjust="0"/>
  </p:normalViewPr>
  <p:slideViewPr>
    <p:cSldViewPr>
      <p:cViewPr>
        <p:scale>
          <a:sx n="59" d="100"/>
          <a:sy n="59" d="100"/>
        </p:scale>
        <p:origin x="-187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76882A-6F2D-4E5A-B856-13B21B401227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806E8D-9239-4E0E-B6B9-6C08C481811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Заработная плата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EC943D-BF69-4D80-B61F-88D5EED083AC}" type="parTrans" cxnId="{02976DDF-2D46-479A-BACD-ABCAE77F5EF6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0F3F5BD-00FD-47A3-B79A-37F6EC4480F0}" type="sibTrans" cxnId="{02976DDF-2D46-479A-BACD-ABCAE77F5EF6}">
      <dgm:prSet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B040CED-DCA9-488F-9202-5D4857FBEF5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Проценты по вкладам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CF820A-6CE2-45E9-B236-9A7A2D2E3DDF}" type="parTrans" cxnId="{A542EA31-E70C-4395-A5C9-7876992505D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D1BAB033-6DBC-4416-9561-857EBEC509EE}" type="sibTrans" cxnId="{A542EA31-E70C-4395-A5C9-7876992505D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8848EDE-72FF-4BA7-87E7-AEA321F3F02D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Дивиденды и доходы по ценным бумагам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1DE98A-A3BF-4ADE-BF3E-95471C16B5B9}" type="parTrans" cxnId="{44C3870A-50F5-4E77-B091-2766CB62A20B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F4AC159-D425-4A4B-96E2-DBB5E3FB2601}" type="sibTrans" cxnId="{44C3870A-50F5-4E77-B091-2766CB62A20B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2EA7582-E8D3-4693-A11C-E21F7DAC113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Сдача в аренду имущества, земли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7BD41E3-EC90-4B6B-8F8B-6B19F6E3D1AC}" type="parTrans" cxnId="{9E7C4349-E698-4A2A-948C-E7BF4B034ED5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F1B44EB-B4A4-4FC6-8B33-87E920FD77C4}" type="sibTrans" cxnId="{9E7C4349-E698-4A2A-948C-E7BF4B034ED5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75D9942-B7D6-4E6B-9C4A-2B9DD1C92AF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Страховые поступления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AD5709-6607-48E0-B2B7-333AD9A3FAC7}" type="parTrans" cxnId="{B5DFEBA6-00DA-4239-BD73-929D3C60575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EC57267-B330-4F3E-A197-4BB547DA7426}" type="sibTrans" cxnId="{B5DFEBA6-00DA-4239-BD73-929D3C60575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BBCF3A7-783F-47E5-9B29-0B96E5E8FD6F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A6B1B6-C272-49C9-B230-3B88C83F6B25}" type="parTrans" cxnId="{8441BDAB-0E9E-4E99-AE0E-6B35471FAFC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BEDE665-66B1-48C8-B259-EC688DFC9D84}" type="sibTrans" cxnId="{8441BDAB-0E9E-4E99-AE0E-6B35471FAFC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18388E9-DE62-4803-8811-917B74268187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Пенсии, стипендии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5C5E6E-40FC-4310-845A-5A7E14E86D72}" type="parTrans" cxnId="{8C4BC2B6-AE21-4667-BA1A-15DF94FEF12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52A1C94-C458-425E-BEC8-159A3349F199}" type="sibTrans" cxnId="{8C4BC2B6-AE21-4667-BA1A-15DF94FEF12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83D0450-47D3-45C7-BA9E-1728A04A9EE2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предпринимательской деятельности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1F40EE-ACC5-45EF-8249-6A6C6F1236C2}" type="parTrans" cxnId="{D55C6565-C55E-4B53-9543-E267CC4EF7B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D0AA9171-0B45-45C9-9810-D3BCE4886D11}" type="sibTrans" cxnId="{D55C6565-C55E-4B53-9543-E267CC4EF7B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45A0BCE-2BBB-4C73-AB66-0B376730AFCD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Материальные выплаты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CFB489-2821-4070-9608-1DEA969ACBF0}" type="parTrans" cxnId="{BBCF639F-6F25-4235-AB79-114081AB5C1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A67715C-4042-44DB-A8DF-4F7FB5A1F770}" type="sibTrans" cxnId="{BBCF639F-6F25-4235-AB79-114081AB5C1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4814BA1-9440-4E4E-88B0-724C9289B421}" type="pres">
      <dgm:prSet presAssocID="{5A76882A-6F2D-4E5A-B856-13B21B4012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575062-807B-492F-B0E1-F9586AA45745}" type="pres">
      <dgm:prSet presAssocID="{5A76882A-6F2D-4E5A-B856-13B21B401227}" presName="cycle" presStyleCnt="0"/>
      <dgm:spPr/>
    </dgm:pt>
    <dgm:pt modelId="{8DB8C750-54B4-4F00-AB32-E32E29118C54}" type="pres">
      <dgm:prSet presAssocID="{F3806E8D-9239-4E0E-B6B9-6C08C481811A}" presName="nodeFirstNode" presStyleLbl="node1" presStyleIdx="0" presStyleCnt="8" custScaleX="119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E5610-0516-447D-8AFE-C0294855E93E}" type="pres">
      <dgm:prSet presAssocID="{40F3F5BD-00FD-47A3-B79A-37F6EC4480F0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E8E6B13C-937F-4303-9C00-ADF3C6B9289E}" type="pres">
      <dgm:prSet presAssocID="{418388E9-DE62-4803-8811-917B74268187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83CBC-E574-4545-ABA1-AC37B841E850}" type="pres">
      <dgm:prSet presAssocID="{B83D0450-47D3-45C7-BA9E-1728A04A9EE2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50539-3AFB-43F4-876B-7E216197C1BF}" type="pres">
      <dgm:prSet presAssocID="{945A0BCE-2BBB-4C73-AB66-0B376730AFCD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49EEA-3568-4EA1-BEDC-8B97AF5627F9}" type="pres">
      <dgm:prSet presAssocID="{2B040CED-DCA9-488F-9202-5D4857FBEF55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8FB2B-98D8-43E8-95F6-ABF43DA9B20A}" type="pres">
      <dgm:prSet presAssocID="{28848EDE-72FF-4BA7-87E7-AEA321F3F02D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79D0A-97D9-4B33-88A9-4BE60AD21863}" type="pres">
      <dgm:prSet presAssocID="{22EA7582-E8D3-4693-A11C-E21F7DAC113D}" presName="nodeFollowingNodes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C45A3-4BF3-47D2-90EF-75880F50BB44}" type="pres">
      <dgm:prSet presAssocID="{775D9942-B7D6-4E6B-9C4A-2B9DD1C92AFD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976DDF-2D46-479A-BACD-ABCAE77F5EF6}" srcId="{5A76882A-6F2D-4E5A-B856-13B21B401227}" destId="{F3806E8D-9239-4E0E-B6B9-6C08C481811A}" srcOrd="0" destOrd="0" parTransId="{8AEC943D-BF69-4D80-B61F-88D5EED083AC}" sibTransId="{40F3F5BD-00FD-47A3-B79A-37F6EC4480F0}"/>
    <dgm:cxn modelId="{DB966226-5D4B-4B81-A505-7C9C169A88B7}" type="presOf" srcId="{F3806E8D-9239-4E0E-B6B9-6C08C481811A}" destId="{8DB8C750-54B4-4F00-AB32-E32E29118C54}" srcOrd="0" destOrd="0" presId="urn:microsoft.com/office/officeart/2005/8/layout/cycle3"/>
    <dgm:cxn modelId="{8A3B4DBF-17A3-4E4E-9071-1D2B007D7E7F}" type="presOf" srcId="{418388E9-DE62-4803-8811-917B74268187}" destId="{E8E6B13C-937F-4303-9C00-ADF3C6B9289E}" srcOrd="0" destOrd="0" presId="urn:microsoft.com/office/officeart/2005/8/layout/cycle3"/>
    <dgm:cxn modelId="{9E7C4349-E698-4A2A-948C-E7BF4B034ED5}" srcId="{5A76882A-6F2D-4E5A-B856-13B21B401227}" destId="{22EA7582-E8D3-4693-A11C-E21F7DAC113D}" srcOrd="6" destOrd="0" parTransId="{27BD41E3-EC90-4B6B-8F8B-6B19F6E3D1AC}" sibTransId="{9F1B44EB-B4A4-4FC6-8B33-87E920FD77C4}"/>
    <dgm:cxn modelId="{44C3870A-50F5-4E77-B091-2766CB62A20B}" srcId="{5A76882A-6F2D-4E5A-B856-13B21B401227}" destId="{28848EDE-72FF-4BA7-87E7-AEA321F3F02D}" srcOrd="5" destOrd="0" parTransId="{281DE98A-A3BF-4ADE-BF3E-95471C16B5B9}" sibTransId="{3F4AC159-D425-4A4B-96E2-DBB5E3FB2601}"/>
    <dgm:cxn modelId="{8C4BC2B6-AE21-4667-BA1A-15DF94FEF123}" srcId="{5A76882A-6F2D-4E5A-B856-13B21B401227}" destId="{418388E9-DE62-4803-8811-917B74268187}" srcOrd="1" destOrd="0" parTransId="{1E5C5E6E-40FC-4310-845A-5A7E14E86D72}" sibTransId="{E52A1C94-C458-425E-BEC8-159A3349F199}"/>
    <dgm:cxn modelId="{8441BDAB-0E9E-4E99-AE0E-6B35471FAFC8}" srcId="{F3806E8D-9239-4E0E-B6B9-6C08C481811A}" destId="{FBBCF3A7-783F-47E5-9B29-0B96E5E8FD6F}" srcOrd="0" destOrd="0" parTransId="{6BA6B1B6-C272-49C9-B230-3B88C83F6B25}" sibTransId="{4BEDE665-66B1-48C8-B259-EC688DFC9D84}"/>
    <dgm:cxn modelId="{1D4BBC36-8BA4-4471-AF21-0119CFE03375}" type="presOf" srcId="{28848EDE-72FF-4BA7-87E7-AEA321F3F02D}" destId="{A018FB2B-98D8-43E8-95F6-ABF43DA9B20A}" srcOrd="0" destOrd="0" presId="urn:microsoft.com/office/officeart/2005/8/layout/cycle3"/>
    <dgm:cxn modelId="{31DF8CAE-CE8C-42EE-953B-C16621302229}" type="presOf" srcId="{775D9942-B7D6-4E6B-9C4A-2B9DD1C92AFD}" destId="{329C45A3-4BF3-47D2-90EF-75880F50BB44}" srcOrd="0" destOrd="0" presId="urn:microsoft.com/office/officeart/2005/8/layout/cycle3"/>
    <dgm:cxn modelId="{02D3816C-27A8-418E-BB01-302880302C70}" type="presOf" srcId="{945A0BCE-2BBB-4C73-AB66-0B376730AFCD}" destId="{3D750539-3AFB-43F4-876B-7E216197C1BF}" srcOrd="0" destOrd="0" presId="urn:microsoft.com/office/officeart/2005/8/layout/cycle3"/>
    <dgm:cxn modelId="{2783ADE8-3550-463D-B884-3E14825F9989}" type="presOf" srcId="{B83D0450-47D3-45C7-BA9E-1728A04A9EE2}" destId="{E4783CBC-E574-4545-ABA1-AC37B841E850}" srcOrd="0" destOrd="0" presId="urn:microsoft.com/office/officeart/2005/8/layout/cycle3"/>
    <dgm:cxn modelId="{1F29CCC3-D3AC-4274-8BCC-F9878FAF88F1}" type="presOf" srcId="{FBBCF3A7-783F-47E5-9B29-0B96E5E8FD6F}" destId="{8DB8C750-54B4-4F00-AB32-E32E29118C54}" srcOrd="0" destOrd="1" presId="urn:microsoft.com/office/officeart/2005/8/layout/cycle3"/>
    <dgm:cxn modelId="{D55C6565-C55E-4B53-9543-E267CC4EF7B1}" srcId="{5A76882A-6F2D-4E5A-B856-13B21B401227}" destId="{B83D0450-47D3-45C7-BA9E-1728A04A9EE2}" srcOrd="2" destOrd="0" parTransId="{FB1F40EE-ACC5-45EF-8249-6A6C6F1236C2}" sibTransId="{D0AA9171-0B45-45C9-9810-D3BCE4886D11}"/>
    <dgm:cxn modelId="{A542EA31-E70C-4395-A5C9-7876992505DA}" srcId="{5A76882A-6F2D-4E5A-B856-13B21B401227}" destId="{2B040CED-DCA9-488F-9202-5D4857FBEF55}" srcOrd="4" destOrd="0" parTransId="{D1CF820A-6CE2-45E9-B236-9A7A2D2E3DDF}" sibTransId="{D1BAB033-6DBC-4416-9561-857EBEC509EE}"/>
    <dgm:cxn modelId="{80188B0C-F8A4-4D42-AF01-E019CE3034F1}" type="presOf" srcId="{5A76882A-6F2D-4E5A-B856-13B21B401227}" destId="{94814BA1-9440-4E4E-88B0-724C9289B421}" srcOrd="0" destOrd="0" presId="urn:microsoft.com/office/officeart/2005/8/layout/cycle3"/>
    <dgm:cxn modelId="{2ADD3258-7421-452D-89CB-2F5581E30EBA}" type="presOf" srcId="{22EA7582-E8D3-4693-A11C-E21F7DAC113D}" destId="{A5279D0A-97D9-4B33-88A9-4BE60AD21863}" srcOrd="0" destOrd="0" presId="urn:microsoft.com/office/officeart/2005/8/layout/cycle3"/>
    <dgm:cxn modelId="{BE3D39F3-C50D-4EBA-B06B-A1012978160C}" type="presOf" srcId="{2B040CED-DCA9-488F-9202-5D4857FBEF55}" destId="{BD749EEA-3568-4EA1-BEDC-8B97AF5627F9}" srcOrd="0" destOrd="0" presId="urn:microsoft.com/office/officeart/2005/8/layout/cycle3"/>
    <dgm:cxn modelId="{39E64F89-B1F8-40C8-AC39-7843EDD29D3B}" type="presOf" srcId="{40F3F5BD-00FD-47A3-B79A-37F6EC4480F0}" destId="{05EE5610-0516-447D-8AFE-C0294855E93E}" srcOrd="0" destOrd="0" presId="urn:microsoft.com/office/officeart/2005/8/layout/cycle3"/>
    <dgm:cxn modelId="{BBCF639F-6F25-4235-AB79-114081AB5C10}" srcId="{5A76882A-6F2D-4E5A-B856-13B21B401227}" destId="{945A0BCE-2BBB-4C73-AB66-0B376730AFCD}" srcOrd="3" destOrd="0" parTransId="{47CFB489-2821-4070-9608-1DEA969ACBF0}" sibTransId="{9A67715C-4042-44DB-A8DF-4F7FB5A1F770}"/>
    <dgm:cxn modelId="{B5DFEBA6-00DA-4239-BD73-929D3C60575E}" srcId="{5A76882A-6F2D-4E5A-B856-13B21B401227}" destId="{775D9942-B7D6-4E6B-9C4A-2B9DD1C92AFD}" srcOrd="7" destOrd="0" parTransId="{7BAD5709-6607-48E0-B2B7-333AD9A3FAC7}" sibTransId="{FEC57267-B330-4F3E-A197-4BB547DA7426}"/>
    <dgm:cxn modelId="{E5FC03B1-A446-4635-990B-5F150F2BB250}" type="presParOf" srcId="{94814BA1-9440-4E4E-88B0-724C9289B421}" destId="{51575062-807B-492F-B0E1-F9586AA45745}" srcOrd="0" destOrd="0" presId="urn:microsoft.com/office/officeart/2005/8/layout/cycle3"/>
    <dgm:cxn modelId="{154E2960-2F88-46D2-80EB-D6DC9DD23C04}" type="presParOf" srcId="{51575062-807B-492F-B0E1-F9586AA45745}" destId="{8DB8C750-54B4-4F00-AB32-E32E29118C54}" srcOrd="0" destOrd="0" presId="urn:microsoft.com/office/officeart/2005/8/layout/cycle3"/>
    <dgm:cxn modelId="{97A83336-B466-4A24-8393-12CC5FE00CB9}" type="presParOf" srcId="{51575062-807B-492F-B0E1-F9586AA45745}" destId="{05EE5610-0516-447D-8AFE-C0294855E93E}" srcOrd="1" destOrd="0" presId="urn:microsoft.com/office/officeart/2005/8/layout/cycle3"/>
    <dgm:cxn modelId="{89DA73BC-9AA9-4167-96D5-32A0FCB05BE7}" type="presParOf" srcId="{51575062-807B-492F-B0E1-F9586AA45745}" destId="{E8E6B13C-937F-4303-9C00-ADF3C6B9289E}" srcOrd="2" destOrd="0" presId="urn:microsoft.com/office/officeart/2005/8/layout/cycle3"/>
    <dgm:cxn modelId="{3F0BE51C-47BF-4EF6-9237-E0F8918D4F8A}" type="presParOf" srcId="{51575062-807B-492F-B0E1-F9586AA45745}" destId="{E4783CBC-E574-4545-ABA1-AC37B841E850}" srcOrd="3" destOrd="0" presId="urn:microsoft.com/office/officeart/2005/8/layout/cycle3"/>
    <dgm:cxn modelId="{4059A2F7-B86C-470B-8713-1AF8115D43BF}" type="presParOf" srcId="{51575062-807B-492F-B0E1-F9586AA45745}" destId="{3D750539-3AFB-43F4-876B-7E216197C1BF}" srcOrd="4" destOrd="0" presId="urn:microsoft.com/office/officeart/2005/8/layout/cycle3"/>
    <dgm:cxn modelId="{C5760168-7A63-4569-AAD2-FAF88BE3127B}" type="presParOf" srcId="{51575062-807B-492F-B0E1-F9586AA45745}" destId="{BD749EEA-3568-4EA1-BEDC-8B97AF5627F9}" srcOrd="5" destOrd="0" presId="urn:microsoft.com/office/officeart/2005/8/layout/cycle3"/>
    <dgm:cxn modelId="{8ADE8A0C-646A-43A3-B505-86A0D520FEA2}" type="presParOf" srcId="{51575062-807B-492F-B0E1-F9586AA45745}" destId="{A018FB2B-98D8-43E8-95F6-ABF43DA9B20A}" srcOrd="6" destOrd="0" presId="urn:microsoft.com/office/officeart/2005/8/layout/cycle3"/>
    <dgm:cxn modelId="{D0EC5C0D-B6FE-440B-AA05-2EC59F5E75BD}" type="presParOf" srcId="{51575062-807B-492F-B0E1-F9586AA45745}" destId="{A5279D0A-97D9-4B33-88A9-4BE60AD21863}" srcOrd="7" destOrd="0" presId="urn:microsoft.com/office/officeart/2005/8/layout/cycle3"/>
    <dgm:cxn modelId="{D628AA3D-16F9-499E-B82D-B09B33549F18}" type="presParOf" srcId="{51575062-807B-492F-B0E1-F9586AA45745}" destId="{329C45A3-4BF3-47D2-90EF-75880F50BB44}" srcOrd="8" destOrd="0" presId="urn:microsoft.com/office/officeart/2005/8/layout/cycle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C17051-F6FC-4E8E-87B2-3E1028DCAC7C}" type="doc">
      <dgm:prSet loTypeId="urn:microsoft.com/office/officeart/2005/8/layout/orgChart1" loCatId="hierarchy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6C693D6-5802-47AB-B70C-3238B29D3FBC}">
      <dgm:prSet phldrT="[Текст]" custT="1"/>
      <dgm:spPr/>
      <dgm:t>
        <a:bodyPr/>
        <a:lstStyle/>
        <a:p>
          <a:r>
            <a:rPr lang="ru-RU" sz="3200" b="1" i="1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3200" b="1" i="1" dirty="0">
            <a:latin typeface="Times New Roman" pitchFamily="18" charset="0"/>
            <a:cs typeface="Times New Roman" pitchFamily="18" charset="0"/>
          </a:endParaRPr>
        </a:p>
      </dgm:t>
    </dgm:pt>
    <dgm:pt modelId="{969C8BBE-86E5-46DB-8F54-C95267D1C37A}" type="parTrans" cxnId="{8939C963-E601-4B02-87F1-7CFC5F093D0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DA13884-D90C-41CF-9396-DD45456EBED1}" type="sibTrans" cxnId="{8939C963-E601-4B02-87F1-7CFC5F093D0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04343CD-909E-47A7-BCE8-FEB51417A1EC}">
      <dgm:prSet phldrT="[Текст]" custT="1"/>
      <dgm:spPr/>
      <dgm:t>
        <a:bodyPr/>
        <a:lstStyle/>
        <a:p>
          <a:r>
            <a:rPr lang="ru-RU" sz="2000" smtClean="0">
              <a:latin typeface="Times New Roman" pitchFamily="18" charset="0"/>
              <a:cs typeface="Times New Roman" pitchFamily="18" charset="0"/>
            </a:rPr>
            <a:t>НАЛОГОВЫЕ ДОХОДЫ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02BCD14-3C15-4150-B473-EEE76C5CA26C}" type="parTrans" cxnId="{9984DE35-49AC-4111-AA4C-0E1F47CF0F6D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4CA302C-9603-4144-9EED-53043156716A}" type="sibTrans" cxnId="{9984DE35-49AC-4111-AA4C-0E1F47CF0F6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766E19C-9CF7-4823-8406-CD5BBDBE3EC1}">
      <dgm:prSet phldrT="[Текст]"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НАЛОГ НА ПРИБЫЛЬ ОРГАНИЗАЦИЙ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E529B68-880F-4148-B72D-7962D0AD7D63}" type="parTrans" cxnId="{34B75898-1873-452A-B147-A83E5B2632E7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9F2CA34-AE3D-4FFE-8C6A-A61F629161A2}" type="sibTrans" cxnId="{34B75898-1873-452A-B147-A83E5B2632E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CE74057-DC1E-4232-B9F9-B1178EB8CB54}">
      <dgm:prSet phldrT="[Текст]" custT="1"/>
      <dgm:spPr/>
      <dgm:t>
        <a:bodyPr/>
        <a:lstStyle/>
        <a:p>
          <a:r>
            <a:rPr lang="ru-RU" sz="2000" smtClean="0">
              <a:latin typeface="Times New Roman" pitchFamily="18" charset="0"/>
              <a:cs typeface="Times New Roman" pitchFamily="18" charset="0"/>
            </a:rPr>
            <a:t>АКЦИЗЫ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1B29A4F-8F1B-4A89-9384-D9057416F4A0}" type="parTrans" cxnId="{9AF5F9E9-D1CA-4EB4-8AC1-0C3A1B6C90D8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F61FB45-4682-404A-B327-51E1CA54CB73}" type="sibTrans" cxnId="{9AF5F9E9-D1CA-4EB4-8AC1-0C3A1B6C90D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DCDE932-BB35-4DBE-8964-2114E6FF0FE0}">
      <dgm:prSet phldrT="[Текст]" custT="1"/>
      <dgm:spPr/>
      <dgm:t>
        <a:bodyPr/>
        <a:lstStyle/>
        <a:p>
          <a:r>
            <a:rPr lang="ru-RU" sz="1800" smtClean="0">
              <a:latin typeface="Times New Roman" pitchFamily="18" charset="0"/>
              <a:cs typeface="Times New Roman" pitchFamily="18" charset="0"/>
            </a:rPr>
            <a:t>НЕНАЛОГОВЫЕ ДОХОДЫ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9286CF1-2C73-4E27-8712-09999CCA068A}" type="parTrans" cxnId="{A1B854FC-4265-4EE8-9CAF-E3855B4E77DE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6848BC2-EE90-49D4-8D26-C77A1E2AE2EA}" type="sibTrans" cxnId="{A1B854FC-4265-4EE8-9CAF-E3855B4E77D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81388F8-C31F-415B-A495-F4BD6C73B1B9}">
      <dgm:prSet phldrT="[Текст]"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ОТ ВНЕШНЕЭКОНОМИЧЕСКОЙ ДЕЯТЕЛЬНОСТИ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A56159E-0FB2-43D5-B5AC-2E2331C8FAB0}" type="parTrans" cxnId="{ED823EE6-6464-4752-BE74-79C7D8CABD83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1FB17BA-E59B-4966-ADB7-14E06690BBDC}" type="sibTrans" cxnId="{ED823EE6-6464-4752-BE74-79C7D8CABD8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3DE84F6-40A2-4D33-99B9-3CB46B95A980}">
      <dgm:prSet custT="1"/>
      <dgm:spPr/>
      <dgm:t>
        <a:bodyPr/>
        <a:lstStyle/>
        <a:p>
          <a:r>
            <a:rPr lang="ru-RU" sz="1600" smtClean="0">
              <a:latin typeface="Times New Roman" pitchFamily="18" charset="0"/>
              <a:cs typeface="Times New Roman" pitchFamily="18" charset="0"/>
            </a:rPr>
            <a:t>НАЛОГ НА ДОБАВЛЕННУЮ СТОИМОСТЬ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AB706E0-73B1-4477-A89C-587F8AC3667B}" type="parTrans" cxnId="{E592F963-A606-49D6-B1B1-2BAED7EFF5C7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1FBBF48-F058-420A-B377-88E4A0592AC8}" type="sibTrans" cxnId="{E592F963-A606-49D6-B1B1-2BAED7EFF5C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39FEA0-A940-4E6A-84BA-F5ECF0B057CD}">
      <dgm:prSet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ПЛАТЕЖИ ЗА ПОЛЬЗОВАНИЕ ПРИРОДНЫМИ РЕСУРСАМИ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4733417-0069-435F-9DE0-B0F1B37A5F79}" type="parTrans" cxnId="{8AF4839B-4B6F-40A3-9E92-007E28350A04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720CE8C-07DA-440B-A08F-6043A691DF5C}" type="sibTrans" cxnId="{8AF4839B-4B6F-40A3-9E92-007E28350A0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A56A137-F4D7-4BED-A441-966D4BAD4ECF}">
      <dgm:prSet custT="1"/>
      <dgm:spPr/>
      <dgm:t>
        <a:bodyPr/>
        <a:lstStyle/>
        <a:p>
          <a:r>
            <a:rPr lang="ru-RU" sz="100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smtClean="0">
              <a:latin typeface="Times New Roman" pitchFamily="18" charset="0"/>
              <a:cs typeface="Times New Roman" pitchFamily="18" charset="0"/>
            </a:rPr>
            <a:t>НАЛОГИ НА ВНЕШНЮЮ ТОРГОВЛЮ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43AB435-939E-4E6B-9D4E-7184732C90C1}" type="parTrans" cxnId="{BADFE1BC-4284-4F1A-943C-4C7B2E2ED3F8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68CFA15-82C7-4429-820A-CB8480E86F47}" type="sibTrans" cxnId="{BADFE1BC-4284-4F1A-943C-4C7B2E2ED3F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FE44A92-2C0F-49E2-AB1C-9543FF98E6A8}">
      <dgm:prSet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ОТ ИМУЩЕСТВА В ГОСУДАРСТВЕННОЙ СОБСТВЕННОСТИ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E839EEB-EE17-4803-9F87-23175F300CD0}" type="parTrans" cxnId="{4C57490B-6BE7-4175-86D3-39A4EDB97F51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B06891E-4243-4014-A073-55317E1C669B}" type="sibTrans" cxnId="{4C57490B-6BE7-4175-86D3-39A4EDB97F5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98010B6-BC80-4AFF-8F1A-183517F8E181}" type="pres">
      <dgm:prSet presAssocID="{9BC17051-F6FC-4E8E-87B2-3E1028DCAC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F60CB8-C032-4C5E-ABB7-96C70C8968B3}" type="pres">
      <dgm:prSet presAssocID="{96C693D6-5802-47AB-B70C-3238B29D3FBC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A51D90D-6769-404C-9E10-BE896D5CC479}" type="pres">
      <dgm:prSet presAssocID="{96C693D6-5802-47AB-B70C-3238B29D3FBC}" presName="rootComposite1" presStyleCnt="0"/>
      <dgm:spPr/>
      <dgm:t>
        <a:bodyPr/>
        <a:lstStyle/>
        <a:p>
          <a:endParaRPr lang="ru-RU"/>
        </a:p>
      </dgm:t>
    </dgm:pt>
    <dgm:pt modelId="{26FA4AF7-DA9E-4D74-A0B2-14C6F2F4A6BC}" type="pres">
      <dgm:prSet presAssocID="{96C693D6-5802-47AB-B70C-3238B29D3FBC}" presName="rootText1" presStyleLbl="node0" presStyleIdx="0" presStyleCnt="1" custLinFactNeighborX="2000" custLinFactNeighborY="7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0363B8-7CFD-44EE-BD6A-83338221B52D}" type="pres">
      <dgm:prSet presAssocID="{96C693D6-5802-47AB-B70C-3238B29D3FB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66511CF-8C1F-4A5B-B487-C26ABC22DAE9}" type="pres">
      <dgm:prSet presAssocID="{96C693D6-5802-47AB-B70C-3238B29D3FBC}" presName="hierChild2" presStyleCnt="0"/>
      <dgm:spPr/>
      <dgm:t>
        <a:bodyPr/>
        <a:lstStyle/>
        <a:p>
          <a:endParaRPr lang="ru-RU"/>
        </a:p>
      </dgm:t>
    </dgm:pt>
    <dgm:pt modelId="{EF9C921B-38ED-4538-BC1E-DBE3F74F258A}" type="pres">
      <dgm:prSet presAssocID="{802BCD14-3C15-4150-B473-EEE76C5CA26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0B08986A-79A2-46D6-97C3-89C62D8D0F6C}" type="pres">
      <dgm:prSet presAssocID="{004343CD-909E-47A7-BCE8-FEB51417A1E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E84DA82-18D9-421B-84C2-3805566211C7}" type="pres">
      <dgm:prSet presAssocID="{004343CD-909E-47A7-BCE8-FEB51417A1EC}" presName="rootComposite" presStyleCnt="0"/>
      <dgm:spPr/>
      <dgm:t>
        <a:bodyPr/>
        <a:lstStyle/>
        <a:p>
          <a:endParaRPr lang="ru-RU"/>
        </a:p>
      </dgm:t>
    </dgm:pt>
    <dgm:pt modelId="{A6C9D0DC-1815-42A1-82FE-592572B592CA}" type="pres">
      <dgm:prSet presAssocID="{004343CD-909E-47A7-BCE8-FEB51417A1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A11B1F-0E15-49E0-863A-8C892E800863}" type="pres">
      <dgm:prSet presAssocID="{004343CD-909E-47A7-BCE8-FEB51417A1EC}" presName="rootConnector" presStyleLbl="node2" presStyleIdx="0" presStyleCnt="2"/>
      <dgm:spPr/>
      <dgm:t>
        <a:bodyPr/>
        <a:lstStyle/>
        <a:p>
          <a:endParaRPr lang="ru-RU"/>
        </a:p>
      </dgm:t>
    </dgm:pt>
    <dgm:pt modelId="{4BC695D9-3A40-48F8-BA86-BC5976EFA864}" type="pres">
      <dgm:prSet presAssocID="{004343CD-909E-47A7-BCE8-FEB51417A1EC}" presName="hierChild4" presStyleCnt="0"/>
      <dgm:spPr/>
      <dgm:t>
        <a:bodyPr/>
        <a:lstStyle/>
        <a:p>
          <a:endParaRPr lang="ru-RU"/>
        </a:p>
      </dgm:t>
    </dgm:pt>
    <dgm:pt modelId="{DDEDC7D7-4A19-47AE-AB3D-5432B9948BC7}" type="pres">
      <dgm:prSet presAssocID="{7E529B68-880F-4148-B72D-7962D0AD7D63}" presName="Name37" presStyleLbl="parChTrans1D3" presStyleIdx="0" presStyleCnt="5"/>
      <dgm:spPr/>
      <dgm:t>
        <a:bodyPr/>
        <a:lstStyle/>
        <a:p>
          <a:endParaRPr lang="ru-RU"/>
        </a:p>
      </dgm:t>
    </dgm:pt>
    <dgm:pt modelId="{F2AC3221-1E0D-44EA-B1E9-EE0339C372DB}" type="pres">
      <dgm:prSet presAssocID="{6766E19C-9CF7-4823-8406-CD5BBDBE3EC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ADA3DA8-6D33-4A59-9E66-41C829F8FBA1}" type="pres">
      <dgm:prSet presAssocID="{6766E19C-9CF7-4823-8406-CD5BBDBE3EC1}" presName="rootComposite" presStyleCnt="0"/>
      <dgm:spPr/>
      <dgm:t>
        <a:bodyPr/>
        <a:lstStyle/>
        <a:p>
          <a:endParaRPr lang="ru-RU"/>
        </a:p>
      </dgm:t>
    </dgm:pt>
    <dgm:pt modelId="{9597C724-A9FC-4954-A1F2-A6112E2EDE94}" type="pres">
      <dgm:prSet presAssocID="{6766E19C-9CF7-4823-8406-CD5BBDBE3EC1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42DA9D-E2FD-4A67-B13C-E5F4EC9827CA}" type="pres">
      <dgm:prSet presAssocID="{6766E19C-9CF7-4823-8406-CD5BBDBE3EC1}" presName="rootConnector" presStyleLbl="node3" presStyleIdx="0" presStyleCnt="5"/>
      <dgm:spPr/>
      <dgm:t>
        <a:bodyPr/>
        <a:lstStyle/>
        <a:p>
          <a:endParaRPr lang="ru-RU"/>
        </a:p>
      </dgm:t>
    </dgm:pt>
    <dgm:pt modelId="{88ACB59A-136F-4B8B-938A-C827718B1D3F}" type="pres">
      <dgm:prSet presAssocID="{6766E19C-9CF7-4823-8406-CD5BBDBE3EC1}" presName="hierChild4" presStyleCnt="0"/>
      <dgm:spPr/>
      <dgm:t>
        <a:bodyPr/>
        <a:lstStyle/>
        <a:p>
          <a:endParaRPr lang="ru-RU"/>
        </a:p>
      </dgm:t>
    </dgm:pt>
    <dgm:pt modelId="{16D12ABB-C647-49A8-BB30-0847DCD09E45}" type="pres">
      <dgm:prSet presAssocID="{B43AB435-939E-4E6B-9D4E-7184732C90C1}" presName="Name37" presStyleLbl="parChTrans1D4" presStyleIdx="0" presStyleCnt="2"/>
      <dgm:spPr/>
      <dgm:t>
        <a:bodyPr/>
        <a:lstStyle/>
        <a:p>
          <a:endParaRPr lang="ru-RU"/>
        </a:p>
      </dgm:t>
    </dgm:pt>
    <dgm:pt modelId="{6812C40E-CC16-4F5E-A589-78678FFE0E38}" type="pres">
      <dgm:prSet presAssocID="{6A56A137-F4D7-4BED-A441-966D4BAD4ECF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5ACB1C8-5298-4759-A2EA-5049A6761797}" type="pres">
      <dgm:prSet presAssocID="{6A56A137-F4D7-4BED-A441-966D4BAD4ECF}" presName="rootComposite" presStyleCnt="0"/>
      <dgm:spPr/>
      <dgm:t>
        <a:bodyPr/>
        <a:lstStyle/>
        <a:p>
          <a:endParaRPr lang="ru-RU"/>
        </a:p>
      </dgm:t>
    </dgm:pt>
    <dgm:pt modelId="{B62A090D-AC40-492B-A9AC-5F8ADFBE5C8C}" type="pres">
      <dgm:prSet presAssocID="{6A56A137-F4D7-4BED-A441-966D4BAD4ECF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E9E87-AB0C-48EE-86B4-1B000385E076}" type="pres">
      <dgm:prSet presAssocID="{6A56A137-F4D7-4BED-A441-966D4BAD4ECF}" presName="rootConnector" presStyleLbl="node4" presStyleIdx="0" presStyleCnt="2"/>
      <dgm:spPr/>
      <dgm:t>
        <a:bodyPr/>
        <a:lstStyle/>
        <a:p>
          <a:endParaRPr lang="ru-RU"/>
        </a:p>
      </dgm:t>
    </dgm:pt>
    <dgm:pt modelId="{ABC75C30-3CA4-4718-A7A6-7A84EA8795A6}" type="pres">
      <dgm:prSet presAssocID="{6A56A137-F4D7-4BED-A441-966D4BAD4ECF}" presName="hierChild4" presStyleCnt="0"/>
      <dgm:spPr/>
      <dgm:t>
        <a:bodyPr/>
        <a:lstStyle/>
        <a:p>
          <a:endParaRPr lang="ru-RU"/>
        </a:p>
      </dgm:t>
    </dgm:pt>
    <dgm:pt modelId="{F1388875-4BD0-4EA3-8C9C-AB49F91665D4}" type="pres">
      <dgm:prSet presAssocID="{6A56A137-F4D7-4BED-A441-966D4BAD4ECF}" presName="hierChild5" presStyleCnt="0"/>
      <dgm:spPr/>
      <dgm:t>
        <a:bodyPr/>
        <a:lstStyle/>
        <a:p>
          <a:endParaRPr lang="ru-RU"/>
        </a:p>
      </dgm:t>
    </dgm:pt>
    <dgm:pt modelId="{6526BE5A-B927-49AE-A75B-E3C79CEFB16E}" type="pres">
      <dgm:prSet presAssocID="{6766E19C-9CF7-4823-8406-CD5BBDBE3EC1}" presName="hierChild5" presStyleCnt="0"/>
      <dgm:spPr/>
      <dgm:t>
        <a:bodyPr/>
        <a:lstStyle/>
        <a:p>
          <a:endParaRPr lang="ru-RU"/>
        </a:p>
      </dgm:t>
    </dgm:pt>
    <dgm:pt modelId="{F61E04C7-BB6F-41DD-A379-E4615C5F7DB6}" type="pres">
      <dgm:prSet presAssocID="{BAB706E0-73B1-4477-A89C-587F8AC3667B}" presName="Name37" presStyleLbl="parChTrans1D3" presStyleIdx="1" presStyleCnt="5"/>
      <dgm:spPr/>
      <dgm:t>
        <a:bodyPr/>
        <a:lstStyle/>
        <a:p>
          <a:endParaRPr lang="ru-RU"/>
        </a:p>
      </dgm:t>
    </dgm:pt>
    <dgm:pt modelId="{AEE50BC9-3FAD-4748-AD7F-77E0529E6A1A}" type="pres">
      <dgm:prSet presAssocID="{13DE84F6-40A2-4D33-99B9-3CB46B95A98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85AA013-CBF3-4D4F-9A40-8F1E06DEC4DD}" type="pres">
      <dgm:prSet presAssocID="{13DE84F6-40A2-4D33-99B9-3CB46B95A980}" presName="rootComposite" presStyleCnt="0"/>
      <dgm:spPr/>
      <dgm:t>
        <a:bodyPr/>
        <a:lstStyle/>
        <a:p>
          <a:endParaRPr lang="ru-RU"/>
        </a:p>
      </dgm:t>
    </dgm:pt>
    <dgm:pt modelId="{B5C04751-1BC2-465B-9D53-BF78B90D5E8F}" type="pres">
      <dgm:prSet presAssocID="{13DE84F6-40A2-4D33-99B9-3CB46B95A980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5D4DF4-6DE8-4E52-9BC3-44F1AE138D91}" type="pres">
      <dgm:prSet presAssocID="{13DE84F6-40A2-4D33-99B9-3CB46B95A980}" presName="rootConnector" presStyleLbl="node3" presStyleIdx="1" presStyleCnt="5"/>
      <dgm:spPr/>
      <dgm:t>
        <a:bodyPr/>
        <a:lstStyle/>
        <a:p>
          <a:endParaRPr lang="ru-RU"/>
        </a:p>
      </dgm:t>
    </dgm:pt>
    <dgm:pt modelId="{A45562E1-D04F-4FF4-A19E-C198650B692F}" type="pres">
      <dgm:prSet presAssocID="{13DE84F6-40A2-4D33-99B9-3CB46B95A980}" presName="hierChild4" presStyleCnt="0"/>
      <dgm:spPr/>
      <dgm:t>
        <a:bodyPr/>
        <a:lstStyle/>
        <a:p>
          <a:endParaRPr lang="ru-RU"/>
        </a:p>
      </dgm:t>
    </dgm:pt>
    <dgm:pt modelId="{B26AD651-4BF9-46D5-83D1-7B1BC2DC7C90}" type="pres">
      <dgm:prSet presAssocID="{84733417-0069-435F-9DE0-B0F1B37A5F79}" presName="Name37" presStyleLbl="parChTrans1D4" presStyleIdx="1" presStyleCnt="2"/>
      <dgm:spPr/>
      <dgm:t>
        <a:bodyPr/>
        <a:lstStyle/>
        <a:p>
          <a:endParaRPr lang="ru-RU"/>
        </a:p>
      </dgm:t>
    </dgm:pt>
    <dgm:pt modelId="{3D2B4563-E266-45FC-AD6A-D51F01E2CFE0}" type="pres">
      <dgm:prSet presAssocID="{6239FEA0-A940-4E6A-84BA-F5ECF0B057CD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71FCAF8-0B89-49CC-99BF-77998C980232}" type="pres">
      <dgm:prSet presAssocID="{6239FEA0-A940-4E6A-84BA-F5ECF0B057CD}" presName="rootComposite" presStyleCnt="0"/>
      <dgm:spPr/>
      <dgm:t>
        <a:bodyPr/>
        <a:lstStyle/>
        <a:p>
          <a:endParaRPr lang="ru-RU"/>
        </a:p>
      </dgm:t>
    </dgm:pt>
    <dgm:pt modelId="{CA9E04B9-3728-443F-A89C-D92664968084}" type="pres">
      <dgm:prSet presAssocID="{6239FEA0-A940-4E6A-84BA-F5ECF0B057CD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DF11B6-73C2-4D00-AB4D-2EA58A9EBD04}" type="pres">
      <dgm:prSet presAssocID="{6239FEA0-A940-4E6A-84BA-F5ECF0B057CD}" presName="rootConnector" presStyleLbl="node4" presStyleIdx="1" presStyleCnt="2"/>
      <dgm:spPr/>
      <dgm:t>
        <a:bodyPr/>
        <a:lstStyle/>
        <a:p>
          <a:endParaRPr lang="ru-RU"/>
        </a:p>
      </dgm:t>
    </dgm:pt>
    <dgm:pt modelId="{337A60AB-0DB7-4C3E-B20F-2989CEE5BAE7}" type="pres">
      <dgm:prSet presAssocID="{6239FEA0-A940-4E6A-84BA-F5ECF0B057CD}" presName="hierChild4" presStyleCnt="0"/>
      <dgm:spPr/>
      <dgm:t>
        <a:bodyPr/>
        <a:lstStyle/>
        <a:p>
          <a:endParaRPr lang="ru-RU"/>
        </a:p>
      </dgm:t>
    </dgm:pt>
    <dgm:pt modelId="{5DDE03AD-A2C8-499B-9C5E-B80BF5938FDA}" type="pres">
      <dgm:prSet presAssocID="{6239FEA0-A940-4E6A-84BA-F5ECF0B057CD}" presName="hierChild5" presStyleCnt="0"/>
      <dgm:spPr/>
      <dgm:t>
        <a:bodyPr/>
        <a:lstStyle/>
        <a:p>
          <a:endParaRPr lang="ru-RU"/>
        </a:p>
      </dgm:t>
    </dgm:pt>
    <dgm:pt modelId="{9A75C900-C387-4B7E-8A0D-BA7486557C74}" type="pres">
      <dgm:prSet presAssocID="{13DE84F6-40A2-4D33-99B9-3CB46B95A980}" presName="hierChild5" presStyleCnt="0"/>
      <dgm:spPr/>
      <dgm:t>
        <a:bodyPr/>
        <a:lstStyle/>
        <a:p>
          <a:endParaRPr lang="ru-RU"/>
        </a:p>
      </dgm:t>
    </dgm:pt>
    <dgm:pt modelId="{C1CC182B-B4F3-47E3-90AF-5F8845406A50}" type="pres">
      <dgm:prSet presAssocID="{31B29A4F-8F1B-4A89-9384-D9057416F4A0}" presName="Name37" presStyleLbl="parChTrans1D3" presStyleIdx="2" presStyleCnt="5"/>
      <dgm:spPr/>
      <dgm:t>
        <a:bodyPr/>
        <a:lstStyle/>
        <a:p>
          <a:endParaRPr lang="ru-RU"/>
        </a:p>
      </dgm:t>
    </dgm:pt>
    <dgm:pt modelId="{0ED79553-CB3A-4CBA-A844-878B3DFDE64E}" type="pres">
      <dgm:prSet presAssocID="{8CE74057-DC1E-4232-B9F9-B1178EB8CB5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B4BCF19-0DAD-4FB9-A7B0-A18CBD67E383}" type="pres">
      <dgm:prSet presAssocID="{8CE74057-DC1E-4232-B9F9-B1178EB8CB54}" presName="rootComposite" presStyleCnt="0"/>
      <dgm:spPr/>
      <dgm:t>
        <a:bodyPr/>
        <a:lstStyle/>
        <a:p>
          <a:endParaRPr lang="ru-RU"/>
        </a:p>
      </dgm:t>
    </dgm:pt>
    <dgm:pt modelId="{84D3DAB4-7442-4A8C-985D-E55893E98E0E}" type="pres">
      <dgm:prSet presAssocID="{8CE74057-DC1E-4232-B9F9-B1178EB8CB54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A480CE-2517-412C-A0A1-973DB34B6233}" type="pres">
      <dgm:prSet presAssocID="{8CE74057-DC1E-4232-B9F9-B1178EB8CB54}" presName="rootConnector" presStyleLbl="node3" presStyleIdx="2" presStyleCnt="5"/>
      <dgm:spPr/>
      <dgm:t>
        <a:bodyPr/>
        <a:lstStyle/>
        <a:p>
          <a:endParaRPr lang="ru-RU"/>
        </a:p>
      </dgm:t>
    </dgm:pt>
    <dgm:pt modelId="{AE10E0A7-A57D-4E6F-8A87-8C0F0297FD7A}" type="pres">
      <dgm:prSet presAssocID="{8CE74057-DC1E-4232-B9F9-B1178EB8CB54}" presName="hierChild4" presStyleCnt="0"/>
      <dgm:spPr/>
      <dgm:t>
        <a:bodyPr/>
        <a:lstStyle/>
        <a:p>
          <a:endParaRPr lang="ru-RU"/>
        </a:p>
      </dgm:t>
    </dgm:pt>
    <dgm:pt modelId="{0F314B8C-F112-49F0-B846-751928699FA4}" type="pres">
      <dgm:prSet presAssocID="{8CE74057-DC1E-4232-B9F9-B1178EB8CB54}" presName="hierChild5" presStyleCnt="0"/>
      <dgm:spPr/>
      <dgm:t>
        <a:bodyPr/>
        <a:lstStyle/>
        <a:p>
          <a:endParaRPr lang="ru-RU"/>
        </a:p>
      </dgm:t>
    </dgm:pt>
    <dgm:pt modelId="{031A99C9-E8F1-458D-9359-A0A8448D844A}" type="pres">
      <dgm:prSet presAssocID="{004343CD-909E-47A7-BCE8-FEB51417A1EC}" presName="hierChild5" presStyleCnt="0"/>
      <dgm:spPr/>
      <dgm:t>
        <a:bodyPr/>
        <a:lstStyle/>
        <a:p>
          <a:endParaRPr lang="ru-RU"/>
        </a:p>
      </dgm:t>
    </dgm:pt>
    <dgm:pt modelId="{E4666B9E-F709-4F1A-9930-454E7AACDC91}" type="pres">
      <dgm:prSet presAssocID="{19286CF1-2C73-4E27-8712-09999CCA068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548B638-8525-4936-BD60-3EA613615E0F}" type="pres">
      <dgm:prSet presAssocID="{0DCDE932-BB35-4DBE-8964-2114E6FF0FE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E7F8340-E174-4590-B5C1-82E89A10C9CB}" type="pres">
      <dgm:prSet presAssocID="{0DCDE932-BB35-4DBE-8964-2114E6FF0FE0}" presName="rootComposite" presStyleCnt="0"/>
      <dgm:spPr/>
      <dgm:t>
        <a:bodyPr/>
        <a:lstStyle/>
        <a:p>
          <a:endParaRPr lang="ru-RU"/>
        </a:p>
      </dgm:t>
    </dgm:pt>
    <dgm:pt modelId="{7667910B-4561-45C7-9416-599E6AF3103A}" type="pres">
      <dgm:prSet presAssocID="{0DCDE932-BB35-4DBE-8964-2114E6FF0FE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F83254-3A67-4AC2-9DD8-90317C26E306}" type="pres">
      <dgm:prSet presAssocID="{0DCDE932-BB35-4DBE-8964-2114E6FF0FE0}" presName="rootConnector" presStyleLbl="node2" presStyleIdx="1" presStyleCnt="2"/>
      <dgm:spPr/>
      <dgm:t>
        <a:bodyPr/>
        <a:lstStyle/>
        <a:p>
          <a:endParaRPr lang="ru-RU"/>
        </a:p>
      </dgm:t>
    </dgm:pt>
    <dgm:pt modelId="{AE6E6F63-B652-4071-8E7C-0C41CFCF0987}" type="pres">
      <dgm:prSet presAssocID="{0DCDE932-BB35-4DBE-8964-2114E6FF0FE0}" presName="hierChild4" presStyleCnt="0"/>
      <dgm:spPr/>
      <dgm:t>
        <a:bodyPr/>
        <a:lstStyle/>
        <a:p>
          <a:endParaRPr lang="ru-RU"/>
        </a:p>
      </dgm:t>
    </dgm:pt>
    <dgm:pt modelId="{8452A3D7-088B-4BBC-A6E0-67F85E518211}" type="pres">
      <dgm:prSet presAssocID="{7A56159E-0FB2-43D5-B5AC-2E2331C8FAB0}" presName="Name37" presStyleLbl="parChTrans1D3" presStyleIdx="3" presStyleCnt="5"/>
      <dgm:spPr/>
      <dgm:t>
        <a:bodyPr/>
        <a:lstStyle/>
        <a:p>
          <a:endParaRPr lang="ru-RU"/>
        </a:p>
      </dgm:t>
    </dgm:pt>
    <dgm:pt modelId="{CB6F52D3-73AD-468C-A631-A86E9B838E5A}" type="pres">
      <dgm:prSet presAssocID="{581388F8-C31F-415B-A495-F4BD6C73B1B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66EEA32-7666-43D6-A22A-6CE96A71BCA6}" type="pres">
      <dgm:prSet presAssocID="{581388F8-C31F-415B-A495-F4BD6C73B1B9}" presName="rootComposite" presStyleCnt="0"/>
      <dgm:spPr/>
      <dgm:t>
        <a:bodyPr/>
        <a:lstStyle/>
        <a:p>
          <a:endParaRPr lang="ru-RU"/>
        </a:p>
      </dgm:t>
    </dgm:pt>
    <dgm:pt modelId="{60C78B65-05BC-4BE0-9C54-42C6921BBF22}" type="pres">
      <dgm:prSet presAssocID="{581388F8-C31F-415B-A495-F4BD6C73B1B9}" presName="rootText" presStyleLbl="node3" presStyleIdx="3" presStyleCnt="5" custLinFactNeighborX="-1145" custLinFactNeighborY="11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AD97BE-493A-4487-BDE0-3BBD122413EC}" type="pres">
      <dgm:prSet presAssocID="{581388F8-C31F-415B-A495-F4BD6C73B1B9}" presName="rootConnector" presStyleLbl="node3" presStyleIdx="3" presStyleCnt="5"/>
      <dgm:spPr/>
      <dgm:t>
        <a:bodyPr/>
        <a:lstStyle/>
        <a:p>
          <a:endParaRPr lang="ru-RU"/>
        </a:p>
      </dgm:t>
    </dgm:pt>
    <dgm:pt modelId="{19F04FA3-4698-4134-96B4-BB1BCC87997D}" type="pres">
      <dgm:prSet presAssocID="{581388F8-C31F-415B-A495-F4BD6C73B1B9}" presName="hierChild4" presStyleCnt="0"/>
      <dgm:spPr/>
      <dgm:t>
        <a:bodyPr/>
        <a:lstStyle/>
        <a:p>
          <a:endParaRPr lang="ru-RU"/>
        </a:p>
      </dgm:t>
    </dgm:pt>
    <dgm:pt modelId="{4700FAF2-C1D9-4D58-81F7-FB1D1064F4A8}" type="pres">
      <dgm:prSet presAssocID="{581388F8-C31F-415B-A495-F4BD6C73B1B9}" presName="hierChild5" presStyleCnt="0"/>
      <dgm:spPr/>
      <dgm:t>
        <a:bodyPr/>
        <a:lstStyle/>
        <a:p>
          <a:endParaRPr lang="ru-RU"/>
        </a:p>
      </dgm:t>
    </dgm:pt>
    <dgm:pt modelId="{9902883F-D4A3-43E8-BCAA-35449F952B7E}" type="pres">
      <dgm:prSet presAssocID="{DE839EEB-EE17-4803-9F87-23175F300CD0}" presName="Name37" presStyleLbl="parChTrans1D3" presStyleIdx="4" presStyleCnt="5"/>
      <dgm:spPr/>
      <dgm:t>
        <a:bodyPr/>
        <a:lstStyle/>
        <a:p>
          <a:endParaRPr lang="ru-RU"/>
        </a:p>
      </dgm:t>
    </dgm:pt>
    <dgm:pt modelId="{CC0DF968-03DC-469B-B755-7042842E950A}" type="pres">
      <dgm:prSet presAssocID="{CFE44A92-2C0F-49E2-AB1C-9543FF98E6A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909E84C-BD76-48D8-ACD6-57B03F45E12D}" type="pres">
      <dgm:prSet presAssocID="{CFE44A92-2C0F-49E2-AB1C-9543FF98E6A8}" presName="rootComposite" presStyleCnt="0"/>
      <dgm:spPr/>
      <dgm:t>
        <a:bodyPr/>
        <a:lstStyle/>
        <a:p>
          <a:endParaRPr lang="ru-RU"/>
        </a:p>
      </dgm:t>
    </dgm:pt>
    <dgm:pt modelId="{CB580F68-0FFE-447C-8C03-2E2C456CBB93}" type="pres">
      <dgm:prSet presAssocID="{CFE44A92-2C0F-49E2-AB1C-9543FF98E6A8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96851F-201D-4B89-99CF-14FD045F10AD}" type="pres">
      <dgm:prSet presAssocID="{CFE44A92-2C0F-49E2-AB1C-9543FF98E6A8}" presName="rootConnector" presStyleLbl="node3" presStyleIdx="4" presStyleCnt="5"/>
      <dgm:spPr/>
      <dgm:t>
        <a:bodyPr/>
        <a:lstStyle/>
        <a:p>
          <a:endParaRPr lang="ru-RU"/>
        </a:p>
      </dgm:t>
    </dgm:pt>
    <dgm:pt modelId="{53BC5B84-C145-4111-A07A-430889D66D2D}" type="pres">
      <dgm:prSet presAssocID="{CFE44A92-2C0F-49E2-AB1C-9543FF98E6A8}" presName="hierChild4" presStyleCnt="0"/>
      <dgm:spPr/>
      <dgm:t>
        <a:bodyPr/>
        <a:lstStyle/>
        <a:p>
          <a:endParaRPr lang="ru-RU"/>
        </a:p>
      </dgm:t>
    </dgm:pt>
    <dgm:pt modelId="{D6E4DF07-A7C2-4432-8305-2B167341A6C2}" type="pres">
      <dgm:prSet presAssocID="{CFE44A92-2C0F-49E2-AB1C-9543FF98E6A8}" presName="hierChild5" presStyleCnt="0"/>
      <dgm:spPr/>
      <dgm:t>
        <a:bodyPr/>
        <a:lstStyle/>
        <a:p>
          <a:endParaRPr lang="ru-RU"/>
        </a:p>
      </dgm:t>
    </dgm:pt>
    <dgm:pt modelId="{8EECFB71-08FF-4FF3-BAD2-4FBA195D401D}" type="pres">
      <dgm:prSet presAssocID="{0DCDE932-BB35-4DBE-8964-2114E6FF0FE0}" presName="hierChild5" presStyleCnt="0"/>
      <dgm:spPr/>
      <dgm:t>
        <a:bodyPr/>
        <a:lstStyle/>
        <a:p>
          <a:endParaRPr lang="ru-RU"/>
        </a:p>
      </dgm:t>
    </dgm:pt>
    <dgm:pt modelId="{93727CA3-2DA2-47A9-9EDC-F777CD24F6F6}" type="pres">
      <dgm:prSet presAssocID="{96C693D6-5802-47AB-B70C-3238B29D3FBC}" presName="hierChild3" presStyleCnt="0"/>
      <dgm:spPr/>
      <dgm:t>
        <a:bodyPr/>
        <a:lstStyle/>
        <a:p>
          <a:endParaRPr lang="ru-RU"/>
        </a:p>
      </dgm:t>
    </dgm:pt>
  </dgm:ptLst>
  <dgm:cxnLst>
    <dgm:cxn modelId="{D2970E48-F1C7-4116-A3E6-325343971235}" type="presOf" srcId="{6766E19C-9CF7-4823-8406-CD5BBDBE3EC1}" destId="{9597C724-A9FC-4954-A1F2-A6112E2EDE94}" srcOrd="0" destOrd="0" presId="urn:microsoft.com/office/officeart/2005/8/layout/orgChart1"/>
    <dgm:cxn modelId="{34B75898-1873-452A-B147-A83E5B2632E7}" srcId="{004343CD-909E-47A7-BCE8-FEB51417A1EC}" destId="{6766E19C-9CF7-4823-8406-CD5BBDBE3EC1}" srcOrd="0" destOrd="0" parTransId="{7E529B68-880F-4148-B72D-7962D0AD7D63}" sibTransId="{E9F2CA34-AE3D-4FFE-8C6A-A61F629161A2}"/>
    <dgm:cxn modelId="{A1B854FC-4265-4EE8-9CAF-E3855B4E77DE}" srcId="{96C693D6-5802-47AB-B70C-3238B29D3FBC}" destId="{0DCDE932-BB35-4DBE-8964-2114E6FF0FE0}" srcOrd="1" destOrd="0" parTransId="{19286CF1-2C73-4E27-8712-09999CCA068A}" sibTransId="{26848BC2-EE90-49D4-8D26-C77A1E2AE2EA}"/>
    <dgm:cxn modelId="{FE16F060-D43F-4042-93B2-7F55E2EFBF66}" type="presOf" srcId="{6239FEA0-A940-4E6A-84BA-F5ECF0B057CD}" destId="{43DF11B6-73C2-4D00-AB4D-2EA58A9EBD04}" srcOrd="1" destOrd="0" presId="urn:microsoft.com/office/officeart/2005/8/layout/orgChart1"/>
    <dgm:cxn modelId="{D1DF53D2-5194-4B68-894C-86C4D47615DC}" type="presOf" srcId="{84733417-0069-435F-9DE0-B0F1B37A5F79}" destId="{B26AD651-4BF9-46D5-83D1-7B1BC2DC7C90}" srcOrd="0" destOrd="0" presId="urn:microsoft.com/office/officeart/2005/8/layout/orgChart1"/>
    <dgm:cxn modelId="{C255B1ED-78DC-4EA7-BA04-BC643BF01CDF}" type="presOf" srcId="{96C693D6-5802-47AB-B70C-3238B29D3FBC}" destId="{250363B8-7CFD-44EE-BD6A-83338221B52D}" srcOrd="1" destOrd="0" presId="urn:microsoft.com/office/officeart/2005/8/layout/orgChart1"/>
    <dgm:cxn modelId="{ADE9B5DF-C792-4FD6-8AC5-C47D3FC59E55}" type="presOf" srcId="{581388F8-C31F-415B-A495-F4BD6C73B1B9}" destId="{60C78B65-05BC-4BE0-9C54-42C6921BBF22}" srcOrd="0" destOrd="0" presId="urn:microsoft.com/office/officeart/2005/8/layout/orgChart1"/>
    <dgm:cxn modelId="{D456ED28-F83E-4AD0-98FA-E7B200EED377}" type="presOf" srcId="{6766E19C-9CF7-4823-8406-CD5BBDBE3EC1}" destId="{AB42DA9D-E2FD-4A67-B13C-E5F4EC9827CA}" srcOrd="1" destOrd="0" presId="urn:microsoft.com/office/officeart/2005/8/layout/orgChart1"/>
    <dgm:cxn modelId="{6398AB8B-3211-41E2-B807-A4DDF4513C66}" type="presOf" srcId="{96C693D6-5802-47AB-B70C-3238B29D3FBC}" destId="{26FA4AF7-DA9E-4D74-A0B2-14C6F2F4A6BC}" srcOrd="0" destOrd="0" presId="urn:microsoft.com/office/officeart/2005/8/layout/orgChart1"/>
    <dgm:cxn modelId="{D3D0AAAA-5CDF-4334-872E-F0CF85BD6341}" type="presOf" srcId="{B43AB435-939E-4E6B-9D4E-7184732C90C1}" destId="{16D12ABB-C647-49A8-BB30-0847DCD09E45}" srcOrd="0" destOrd="0" presId="urn:microsoft.com/office/officeart/2005/8/layout/orgChart1"/>
    <dgm:cxn modelId="{3A0BE216-57A2-4EB2-8B9C-35192F7A5035}" type="presOf" srcId="{CFE44A92-2C0F-49E2-AB1C-9543FF98E6A8}" destId="{AA96851F-201D-4B89-99CF-14FD045F10AD}" srcOrd="1" destOrd="0" presId="urn:microsoft.com/office/officeart/2005/8/layout/orgChart1"/>
    <dgm:cxn modelId="{ED823EE6-6464-4752-BE74-79C7D8CABD83}" srcId="{0DCDE932-BB35-4DBE-8964-2114E6FF0FE0}" destId="{581388F8-C31F-415B-A495-F4BD6C73B1B9}" srcOrd="0" destOrd="0" parTransId="{7A56159E-0FB2-43D5-B5AC-2E2331C8FAB0}" sibTransId="{41FB17BA-E59B-4966-ADB7-14E06690BBDC}"/>
    <dgm:cxn modelId="{6B6C9510-0E14-4088-9EE4-D6478F9A7093}" type="presOf" srcId="{19286CF1-2C73-4E27-8712-09999CCA068A}" destId="{E4666B9E-F709-4F1A-9930-454E7AACDC91}" srcOrd="0" destOrd="0" presId="urn:microsoft.com/office/officeart/2005/8/layout/orgChart1"/>
    <dgm:cxn modelId="{48C9461B-42FF-47F2-86C0-00977766F469}" type="presOf" srcId="{13DE84F6-40A2-4D33-99B9-3CB46B95A980}" destId="{B5C04751-1BC2-465B-9D53-BF78B90D5E8F}" srcOrd="0" destOrd="0" presId="urn:microsoft.com/office/officeart/2005/8/layout/orgChart1"/>
    <dgm:cxn modelId="{9984DE35-49AC-4111-AA4C-0E1F47CF0F6D}" srcId="{96C693D6-5802-47AB-B70C-3238B29D3FBC}" destId="{004343CD-909E-47A7-BCE8-FEB51417A1EC}" srcOrd="0" destOrd="0" parTransId="{802BCD14-3C15-4150-B473-EEE76C5CA26C}" sibTransId="{C4CA302C-9603-4144-9EED-53043156716A}"/>
    <dgm:cxn modelId="{B7BAECAD-7258-4C5E-A7D7-18D3468C9BA1}" type="presOf" srcId="{DE839EEB-EE17-4803-9F87-23175F300CD0}" destId="{9902883F-D4A3-43E8-BCAA-35449F952B7E}" srcOrd="0" destOrd="0" presId="urn:microsoft.com/office/officeart/2005/8/layout/orgChart1"/>
    <dgm:cxn modelId="{29C2F1C2-7A33-4C1A-9558-EF5FE75D2C07}" type="presOf" srcId="{9BC17051-F6FC-4E8E-87B2-3E1028DCAC7C}" destId="{B98010B6-BC80-4AFF-8F1A-183517F8E181}" srcOrd="0" destOrd="0" presId="urn:microsoft.com/office/officeart/2005/8/layout/orgChart1"/>
    <dgm:cxn modelId="{398EDDF6-D529-4B33-8465-6F58CB242298}" type="presOf" srcId="{31B29A4F-8F1B-4A89-9384-D9057416F4A0}" destId="{C1CC182B-B4F3-47E3-90AF-5F8845406A50}" srcOrd="0" destOrd="0" presId="urn:microsoft.com/office/officeart/2005/8/layout/orgChart1"/>
    <dgm:cxn modelId="{93E5DEC2-CA3A-4CEA-8E4D-896543DE0390}" type="presOf" srcId="{13DE84F6-40A2-4D33-99B9-3CB46B95A980}" destId="{FC5D4DF4-6DE8-4E52-9BC3-44F1AE138D91}" srcOrd="1" destOrd="0" presId="urn:microsoft.com/office/officeart/2005/8/layout/orgChart1"/>
    <dgm:cxn modelId="{5CFB7731-D221-44E7-890C-564FE5AF3DB9}" type="presOf" srcId="{004343CD-909E-47A7-BCE8-FEB51417A1EC}" destId="{A6C9D0DC-1815-42A1-82FE-592572B592CA}" srcOrd="0" destOrd="0" presId="urn:microsoft.com/office/officeart/2005/8/layout/orgChart1"/>
    <dgm:cxn modelId="{0C7076DC-C83E-4D79-AE87-E2CEF83EEBD3}" type="presOf" srcId="{802BCD14-3C15-4150-B473-EEE76C5CA26C}" destId="{EF9C921B-38ED-4538-BC1E-DBE3F74F258A}" srcOrd="0" destOrd="0" presId="urn:microsoft.com/office/officeart/2005/8/layout/orgChart1"/>
    <dgm:cxn modelId="{02FE3E19-AACE-4591-B204-CF0F6E2E1374}" type="presOf" srcId="{8CE74057-DC1E-4232-B9F9-B1178EB8CB54}" destId="{D5A480CE-2517-412C-A0A1-973DB34B6233}" srcOrd="1" destOrd="0" presId="urn:microsoft.com/office/officeart/2005/8/layout/orgChart1"/>
    <dgm:cxn modelId="{A23E8FD3-663D-48BA-98C2-5CC87B2D200B}" type="presOf" srcId="{7E529B68-880F-4148-B72D-7962D0AD7D63}" destId="{DDEDC7D7-4A19-47AE-AB3D-5432B9948BC7}" srcOrd="0" destOrd="0" presId="urn:microsoft.com/office/officeart/2005/8/layout/orgChart1"/>
    <dgm:cxn modelId="{E592F963-A606-49D6-B1B1-2BAED7EFF5C7}" srcId="{004343CD-909E-47A7-BCE8-FEB51417A1EC}" destId="{13DE84F6-40A2-4D33-99B9-3CB46B95A980}" srcOrd="1" destOrd="0" parTransId="{BAB706E0-73B1-4477-A89C-587F8AC3667B}" sibTransId="{81FBBF48-F058-420A-B377-88E4A0592AC8}"/>
    <dgm:cxn modelId="{2D047EEF-96D5-4331-BF3E-D8B9AA59122F}" type="presOf" srcId="{6A56A137-F4D7-4BED-A441-966D4BAD4ECF}" destId="{B62A090D-AC40-492B-A9AC-5F8ADFBE5C8C}" srcOrd="0" destOrd="0" presId="urn:microsoft.com/office/officeart/2005/8/layout/orgChart1"/>
    <dgm:cxn modelId="{D988C707-BBFB-47D5-AFBD-4D3685610393}" type="presOf" srcId="{6239FEA0-A940-4E6A-84BA-F5ECF0B057CD}" destId="{CA9E04B9-3728-443F-A89C-D92664968084}" srcOrd="0" destOrd="0" presId="urn:microsoft.com/office/officeart/2005/8/layout/orgChart1"/>
    <dgm:cxn modelId="{22723F09-59F2-43EF-B1E0-DD5FC46334A6}" type="presOf" srcId="{7A56159E-0FB2-43D5-B5AC-2E2331C8FAB0}" destId="{8452A3D7-088B-4BBC-A6E0-67F85E518211}" srcOrd="0" destOrd="0" presId="urn:microsoft.com/office/officeart/2005/8/layout/orgChart1"/>
    <dgm:cxn modelId="{97432F68-82F6-4964-9B68-54F320B4D94C}" type="presOf" srcId="{581388F8-C31F-415B-A495-F4BD6C73B1B9}" destId="{03AD97BE-493A-4487-BDE0-3BBD122413EC}" srcOrd="1" destOrd="0" presId="urn:microsoft.com/office/officeart/2005/8/layout/orgChart1"/>
    <dgm:cxn modelId="{4C57490B-6BE7-4175-86D3-39A4EDB97F51}" srcId="{0DCDE932-BB35-4DBE-8964-2114E6FF0FE0}" destId="{CFE44A92-2C0F-49E2-AB1C-9543FF98E6A8}" srcOrd="1" destOrd="0" parTransId="{DE839EEB-EE17-4803-9F87-23175F300CD0}" sibTransId="{7B06891E-4243-4014-A073-55317E1C669B}"/>
    <dgm:cxn modelId="{3BD90DB3-EF57-4C22-A864-4131BA982BF7}" type="presOf" srcId="{6A56A137-F4D7-4BED-A441-966D4BAD4ECF}" destId="{2D0E9E87-AB0C-48EE-86B4-1B000385E076}" srcOrd="1" destOrd="0" presId="urn:microsoft.com/office/officeart/2005/8/layout/orgChart1"/>
    <dgm:cxn modelId="{10A9FA26-B50D-401B-BC37-54184F3D0A36}" type="presOf" srcId="{0DCDE932-BB35-4DBE-8964-2114E6FF0FE0}" destId="{65F83254-3A67-4AC2-9DD8-90317C26E306}" srcOrd="1" destOrd="0" presId="urn:microsoft.com/office/officeart/2005/8/layout/orgChart1"/>
    <dgm:cxn modelId="{8939C963-E601-4B02-87F1-7CFC5F093D0F}" srcId="{9BC17051-F6FC-4E8E-87B2-3E1028DCAC7C}" destId="{96C693D6-5802-47AB-B70C-3238B29D3FBC}" srcOrd="0" destOrd="0" parTransId="{969C8BBE-86E5-46DB-8F54-C95267D1C37A}" sibTransId="{4DA13884-D90C-41CF-9396-DD45456EBED1}"/>
    <dgm:cxn modelId="{04C223B1-3495-4AD3-8265-442F244B2AD4}" type="presOf" srcId="{BAB706E0-73B1-4477-A89C-587F8AC3667B}" destId="{F61E04C7-BB6F-41DD-A379-E4615C5F7DB6}" srcOrd="0" destOrd="0" presId="urn:microsoft.com/office/officeart/2005/8/layout/orgChart1"/>
    <dgm:cxn modelId="{0FEF67D2-B9B8-4CFC-8B20-FA528910EA31}" type="presOf" srcId="{004343CD-909E-47A7-BCE8-FEB51417A1EC}" destId="{FAA11B1F-0E15-49E0-863A-8C892E800863}" srcOrd="1" destOrd="0" presId="urn:microsoft.com/office/officeart/2005/8/layout/orgChart1"/>
    <dgm:cxn modelId="{F70AC8A1-5A1D-49BA-8D58-4FEFEC8AF247}" type="presOf" srcId="{0DCDE932-BB35-4DBE-8964-2114E6FF0FE0}" destId="{7667910B-4561-45C7-9416-599E6AF3103A}" srcOrd="0" destOrd="0" presId="urn:microsoft.com/office/officeart/2005/8/layout/orgChart1"/>
    <dgm:cxn modelId="{5BDB605C-1CEA-4898-8DC6-09537D5991DB}" type="presOf" srcId="{CFE44A92-2C0F-49E2-AB1C-9543FF98E6A8}" destId="{CB580F68-0FFE-447C-8C03-2E2C456CBB93}" srcOrd="0" destOrd="0" presId="urn:microsoft.com/office/officeart/2005/8/layout/orgChart1"/>
    <dgm:cxn modelId="{9AF5F9E9-D1CA-4EB4-8AC1-0C3A1B6C90D8}" srcId="{004343CD-909E-47A7-BCE8-FEB51417A1EC}" destId="{8CE74057-DC1E-4232-B9F9-B1178EB8CB54}" srcOrd="2" destOrd="0" parTransId="{31B29A4F-8F1B-4A89-9384-D9057416F4A0}" sibTransId="{6F61FB45-4682-404A-B327-51E1CA54CB73}"/>
    <dgm:cxn modelId="{8AF4839B-4B6F-40A3-9E92-007E28350A04}" srcId="{13DE84F6-40A2-4D33-99B9-3CB46B95A980}" destId="{6239FEA0-A940-4E6A-84BA-F5ECF0B057CD}" srcOrd="0" destOrd="0" parTransId="{84733417-0069-435F-9DE0-B0F1B37A5F79}" sibTransId="{5720CE8C-07DA-440B-A08F-6043A691DF5C}"/>
    <dgm:cxn modelId="{4C54EAAC-ED92-4A30-A564-A380A9C47969}" type="presOf" srcId="{8CE74057-DC1E-4232-B9F9-B1178EB8CB54}" destId="{84D3DAB4-7442-4A8C-985D-E55893E98E0E}" srcOrd="0" destOrd="0" presId="urn:microsoft.com/office/officeart/2005/8/layout/orgChart1"/>
    <dgm:cxn modelId="{BADFE1BC-4284-4F1A-943C-4C7B2E2ED3F8}" srcId="{6766E19C-9CF7-4823-8406-CD5BBDBE3EC1}" destId="{6A56A137-F4D7-4BED-A441-966D4BAD4ECF}" srcOrd="0" destOrd="0" parTransId="{B43AB435-939E-4E6B-9D4E-7184732C90C1}" sibTransId="{C68CFA15-82C7-4429-820A-CB8480E86F47}"/>
    <dgm:cxn modelId="{B8B8F575-1927-4BD8-AC0D-AD56DFDC2A5C}" type="presParOf" srcId="{B98010B6-BC80-4AFF-8F1A-183517F8E181}" destId="{74F60CB8-C032-4C5E-ABB7-96C70C8968B3}" srcOrd="0" destOrd="0" presId="urn:microsoft.com/office/officeart/2005/8/layout/orgChart1"/>
    <dgm:cxn modelId="{0569F481-5CB3-4E5F-9915-168C5D5AC5BD}" type="presParOf" srcId="{74F60CB8-C032-4C5E-ABB7-96C70C8968B3}" destId="{1A51D90D-6769-404C-9E10-BE896D5CC479}" srcOrd="0" destOrd="0" presId="urn:microsoft.com/office/officeart/2005/8/layout/orgChart1"/>
    <dgm:cxn modelId="{83FD304E-02D7-446C-8159-33188631E550}" type="presParOf" srcId="{1A51D90D-6769-404C-9E10-BE896D5CC479}" destId="{26FA4AF7-DA9E-4D74-A0B2-14C6F2F4A6BC}" srcOrd="0" destOrd="0" presId="urn:microsoft.com/office/officeart/2005/8/layout/orgChart1"/>
    <dgm:cxn modelId="{FFB58240-C21F-46DA-9661-779F47F81193}" type="presParOf" srcId="{1A51D90D-6769-404C-9E10-BE896D5CC479}" destId="{250363B8-7CFD-44EE-BD6A-83338221B52D}" srcOrd="1" destOrd="0" presId="urn:microsoft.com/office/officeart/2005/8/layout/orgChart1"/>
    <dgm:cxn modelId="{253F12FC-1408-426F-971C-7941368A470A}" type="presParOf" srcId="{74F60CB8-C032-4C5E-ABB7-96C70C8968B3}" destId="{166511CF-8C1F-4A5B-B487-C26ABC22DAE9}" srcOrd="1" destOrd="0" presId="urn:microsoft.com/office/officeart/2005/8/layout/orgChart1"/>
    <dgm:cxn modelId="{27E63991-7819-46D9-B146-CC2D8357ADB5}" type="presParOf" srcId="{166511CF-8C1F-4A5B-B487-C26ABC22DAE9}" destId="{EF9C921B-38ED-4538-BC1E-DBE3F74F258A}" srcOrd="0" destOrd="0" presId="urn:microsoft.com/office/officeart/2005/8/layout/orgChart1"/>
    <dgm:cxn modelId="{39D498D5-6351-477C-83C0-057B43AD34BF}" type="presParOf" srcId="{166511CF-8C1F-4A5B-B487-C26ABC22DAE9}" destId="{0B08986A-79A2-46D6-97C3-89C62D8D0F6C}" srcOrd="1" destOrd="0" presId="urn:microsoft.com/office/officeart/2005/8/layout/orgChart1"/>
    <dgm:cxn modelId="{5037B344-DA03-4B91-9EAE-4A436D19C62A}" type="presParOf" srcId="{0B08986A-79A2-46D6-97C3-89C62D8D0F6C}" destId="{9E84DA82-18D9-421B-84C2-3805566211C7}" srcOrd="0" destOrd="0" presId="urn:microsoft.com/office/officeart/2005/8/layout/orgChart1"/>
    <dgm:cxn modelId="{B2A9833F-3D46-4A6D-B6EA-D9754AA7ED82}" type="presParOf" srcId="{9E84DA82-18D9-421B-84C2-3805566211C7}" destId="{A6C9D0DC-1815-42A1-82FE-592572B592CA}" srcOrd="0" destOrd="0" presId="urn:microsoft.com/office/officeart/2005/8/layout/orgChart1"/>
    <dgm:cxn modelId="{BA0BB046-3F34-4814-B46E-E0C67178C2DF}" type="presParOf" srcId="{9E84DA82-18D9-421B-84C2-3805566211C7}" destId="{FAA11B1F-0E15-49E0-863A-8C892E800863}" srcOrd="1" destOrd="0" presId="urn:microsoft.com/office/officeart/2005/8/layout/orgChart1"/>
    <dgm:cxn modelId="{079C4D2D-6738-4D95-A939-E603A77F545D}" type="presParOf" srcId="{0B08986A-79A2-46D6-97C3-89C62D8D0F6C}" destId="{4BC695D9-3A40-48F8-BA86-BC5976EFA864}" srcOrd="1" destOrd="0" presId="urn:microsoft.com/office/officeart/2005/8/layout/orgChart1"/>
    <dgm:cxn modelId="{5EB78CFC-199C-4CBA-B00F-3152B76D0BF4}" type="presParOf" srcId="{4BC695D9-3A40-48F8-BA86-BC5976EFA864}" destId="{DDEDC7D7-4A19-47AE-AB3D-5432B9948BC7}" srcOrd="0" destOrd="0" presId="urn:microsoft.com/office/officeart/2005/8/layout/orgChart1"/>
    <dgm:cxn modelId="{AF943B3F-D215-4725-8FCD-BF92F7A2E8E1}" type="presParOf" srcId="{4BC695D9-3A40-48F8-BA86-BC5976EFA864}" destId="{F2AC3221-1E0D-44EA-B1E9-EE0339C372DB}" srcOrd="1" destOrd="0" presId="urn:microsoft.com/office/officeart/2005/8/layout/orgChart1"/>
    <dgm:cxn modelId="{E9C5924E-F03C-4ADD-87B6-998913EDDD12}" type="presParOf" srcId="{F2AC3221-1E0D-44EA-B1E9-EE0339C372DB}" destId="{3ADA3DA8-6D33-4A59-9E66-41C829F8FBA1}" srcOrd="0" destOrd="0" presId="urn:microsoft.com/office/officeart/2005/8/layout/orgChart1"/>
    <dgm:cxn modelId="{01512AB0-163E-4191-A79B-C1B8A8C18A53}" type="presParOf" srcId="{3ADA3DA8-6D33-4A59-9E66-41C829F8FBA1}" destId="{9597C724-A9FC-4954-A1F2-A6112E2EDE94}" srcOrd="0" destOrd="0" presId="urn:microsoft.com/office/officeart/2005/8/layout/orgChart1"/>
    <dgm:cxn modelId="{8EF109EA-DCAB-4079-9139-C0DD243E17AD}" type="presParOf" srcId="{3ADA3DA8-6D33-4A59-9E66-41C829F8FBA1}" destId="{AB42DA9D-E2FD-4A67-B13C-E5F4EC9827CA}" srcOrd="1" destOrd="0" presId="urn:microsoft.com/office/officeart/2005/8/layout/orgChart1"/>
    <dgm:cxn modelId="{CAFEA8C7-6969-4C31-B65B-3473C057D8CD}" type="presParOf" srcId="{F2AC3221-1E0D-44EA-B1E9-EE0339C372DB}" destId="{88ACB59A-136F-4B8B-938A-C827718B1D3F}" srcOrd="1" destOrd="0" presId="urn:microsoft.com/office/officeart/2005/8/layout/orgChart1"/>
    <dgm:cxn modelId="{A48218E6-8FD1-4F2E-8FBA-C80A77FEBBC7}" type="presParOf" srcId="{88ACB59A-136F-4B8B-938A-C827718B1D3F}" destId="{16D12ABB-C647-49A8-BB30-0847DCD09E45}" srcOrd="0" destOrd="0" presId="urn:microsoft.com/office/officeart/2005/8/layout/orgChart1"/>
    <dgm:cxn modelId="{0531F84A-E96B-4835-BF9C-890F0EEEE490}" type="presParOf" srcId="{88ACB59A-136F-4B8B-938A-C827718B1D3F}" destId="{6812C40E-CC16-4F5E-A589-78678FFE0E38}" srcOrd="1" destOrd="0" presId="urn:microsoft.com/office/officeart/2005/8/layout/orgChart1"/>
    <dgm:cxn modelId="{2E558818-2826-4E3A-9D73-45039506771F}" type="presParOf" srcId="{6812C40E-CC16-4F5E-A589-78678FFE0E38}" destId="{85ACB1C8-5298-4759-A2EA-5049A6761797}" srcOrd="0" destOrd="0" presId="urn:microsoft.com/office/officeart/2005/8/layout/orgChart1"/>
    <dgm:cxn modelId="{43A5A3ED-4186-4FBB-85F8-9448467560E9}" type="presParOf" srcId="{85ACB1C8-5298-4759-A2EA-5049A6761797}" destId="{B62A090D-AC40-492B-A9AC-5F8ADFBE5C8C}" srcOrd="0" destOrd="0" presId="urn:microsoft.com/office/officeart/2005/8/layout/orgChart1"/>
    <dgm:cxn modelId="{4D68C2C0-D38E-4CEE-B9F9-3AD7E8158829}" type="presParOf" srcId="{85ACB1C8-5298-4759-A2EA-5049A6761797}" destId="{2D0E9E87-AB0C-48EE-86B4-1B000385E076}" srcOrd="1" destOrd="0" presId="urn:microsoft.com/office/officeart/2005/8/layout/orgChart1"/>
    <dgm:cxn modelId="{F9DB5B35-72C8-4D4B-B556-BD8E92472BBE}" type="presParOf" srcId="{6812C40E-CC16-4F5E-A589-78678FFE0E38}" destId="{ABC75C30-3CA4-4718-A7A6-7A84EA8795A6}" srcOrd="1" destOrd="0" presId="urn:microsoft.com/office/officeart/2005/8/layout/orgChart1"/>
    <dgm:cxn modelId="{8C7701C1-9C43-4FF9-A506-A348BEDD1514}" type="presParOf" srcId="{6812C40E-CC16-4F5E-A589-78678FFE0E38}" destId="{F1388875-4BD0-4EA3-8C9C-AB49F91665D4}" srcOrd="2" destOrd="0" presId="urn:microsoft.com/office/officeart/2005/8/layout/orgChart1"/>
    <dgm:cxn modelId="{C85884C4-C8C7-49B0-9788-32A0D10B936B}" type="presParOf" srcId="{F2AC3221-1E0D-44EA-B1E9-EE0339C372DB}" destId="{6526BE5A-B927-49AE-A75B-E3C79CEFB16E}" srcOrd="2" destOrd="0" presId="urn:microsoft.com/office/officeart/2005/8/layout/orgChart1"/>
    <dgm:cxn modelId="{381B8BF6-E1A5-45AF-9F1A-1A569B9C759C}" type="presParOf" srcId="{4BC695D9-3A40-48F8-BA86-BC5976EFA864}" destId="{F61E04C7-BB6F-41DD-A379-E4615C5F7DB6}" srcOrd="2" destOrd="0" presId="urn:microsoft.com/office/officeart/2005/8/layout/orgChart1"/>
    <dgm:cxn modelId="{16782565-8343-41F1-9570-C481E8F2491F}" type="presParOf" srcId="{4BC695D9-3A40-48F8-BA86-BC5976EFA864}" destId="{AEE50BC9-3FAD-4748-AD7F-77E0529E6A1A}" srcOrd="3" destOrd="0" presId="urn:microsoft.com/office/officeart/2005/8/layout/orgChart1"/>
    <dgm:cxn modelId="{374F06AF-7E91-4CA6-BD7D-E6678A1781B8}" type="presParOf" srcId="{AEE50BC9-3FAD-4748-AD7F-77E0529E6A1A}" destId="{685AA013-CBF3-4D4F-9A40-8F1E06DEC4DD}" srcOrd="0" destOrd="0" presId="urn:microsoft.com/office/officeart/2005/8/layout/orgChart1"/>
    <dgm:cxn modelId="{77C771D5-A446-4D2F-B443-5CF68CDA8B29}" type="presParOf" srcId="{685AA013-CBF3-4D4F-9A40-8F1E06DEC4DD}" destId="{B5C04751-1BC2-465B-9D53-BF78B90D5E8F}" srcOrd="0" destOrd="0" presId="urn:microsoft.com/office/officeart/2005/8/layout/orgChart1"/>
    <dgm:cxn modelId="{82357FB5-8F30-4861-873A-16F8AB1E0137}" type="presParOf" srcId="{685AA013-CBF3-4D4F-9A40-8F1E06DEC4DD}" destId="{FC5D4DF4-6DE8-4E52-9BC3-44F1AE138D91}" srcOrd="1" destOrd="0" presId="urn:microsoft.com/office/officeart/2005/8/layout/orgChart1"/>
    <dgm:cxn modelId="{153FDEAA-4764-41AC-B645-4D8A7D15FF61}" type="presParOf" srcId="{AEE50BC9-3FAD-4748-AD7F-77E0529E6A1A}" destId="{A45562E1-D04F-4FF4-A19E-C198650B692F}" srcOrd="1" destOrd="0" presId="urn:microsoft.com/office/officeart/2005/8/layout/orgChart1"/>
    <dgm:cxn modelId="{0163EDF1-75E9-42CD-8539-BC7E4656EDA9}" type="presParOf" srcId="{A45562E1-D04F-4FF4-A19E-C198650B692F}" destId="{B26AD651-4BF9-46D5-83D1-7B1BC2DC7C90}" srcOrd="0" destOrd="0" presId="urn:microsoft.com/office/officeart/2005/8/layout/orgChart1"/>
    <dgm:cxn modelId="{3887E796-64AA-485B-99F7-C90F5998CDB9}" type="presParOf" srcId="{A45562E1-D04F-4FF4-A19E-C198650B692F}" destId="{3D2B4563-E266-45FC-AD6A-D51F01E2CFE0}" srcOrd="1" destOrd="0" presId="urn:microsoft.com/office/officeart/2005/8/layout/orgChart1"/>
    <dgm:cxn modelId="{ADC9DDE2-C385-4613-9263-6ED9C8CA0F3B}" type="presParOf" srcId="{3D2B4563-E266-45FC-AD6A-D51F01E2CFE0}" destId="{371FCAF8-0B89-49CC-99BF-77998C980232}" srcOrd="0" destOrd="0" presId="urn:microsoft.com/office/officeart/2005/8/layout/orgChart1"/>
    <dgm:cxn modelId="{BB5748E8-E972-4036-B98E-99540A488995}" type="presParOf" srcId="{371FCAF8-0B89-49CC-99BF-77998C980232}" destId="{CA9E04B9-3728-443F-A89C-D92664968084}" srcOrd="0" destOrd="0" presId="urn:microsoft.com/office/officeart/2005/8/layout/orgChart1"/>
    <dgm:cxn modelId="{D38E5E86-5B02-40BE-826C-F0F294BB931F}" type="presParOf" srcId="{371FCAF8-0B89-49CC-99BF-77998C980232}" destId="{43DF11B6-73C2-4D00-AB4D-2EA58A9EBD04}" srcOrd="1" destOrd="0" presId="urn:microsoft.com/office/officeart/2005/8/layout/orgChart1"/>
    <dgm:cxn modelId="{5C7B7A50-7289-4228-9BF1-AF9BB0549783}" type="presParOf" srcId="{3D2B4563-E266-45FC-AD6A-D51F01E2CFE0}" destId="{337A60AB-0DB7-4C3E-B20F-2989CEE5BAE7}" srcOrd="1" destOrd="0" presId="urn:microsoft.com/office/officeart/2005/8/layout/orgChart1"/>
    <dgm:cxn modelId="{ED65F2E9-7A6B-41A9-A562-CCA07FAF0CF9}" type="presParOf" srcId="{3D2B4563-E266-45FC-AD6A-D51F01E2CFE0}" destId="{5DDE03AD-A2C8-499B-9C5E-B80BF5938FDA}" srcOrd="2" destOrd="0" presId="urn:microsoft.com/office/officeart/2005/8/layout/orgChart1"/>
    <dgm:cxn modelId="{9F4A94E7-3DA0-4A09-9AE4-6B1B521DB917}" type="presParOf" srcId="{AEE50BC9-3FAD-4748-AD7F-77E0529E6A1A}" destId="{9A75C900-C387-4B7E-8A0D-BA7486557C74}" srcOrd="2" destOrd="0" presId="urn:microsoft.com/office/officeart/2005/8/layout/orgChart1"/>
    <dgm:cxn modelId="{CBCFE258-D4DC-4F54-8D71-4561A73D38A5}" type="presParOf" srcId="{4BC695D9-3A40-48F8-BA86-BC5976EFA864}" destId="{C1CC182B-B4F3-47E3-90AF-5F8845406A50}" srcOrd="4" destOrd="0" presId="urn:microsoft.com/office/officeart/2005/8/layout/orgChart1"/>
    <dgm:cxn modelId="{D62F1B16-8B70-45F2-864D-4D6DA11CAD7A}" type="presParOf" srcId="{4BC695D9-3A40-48F8-BA86-BC5976EFA864}" destId="{0ED79553-CB3A-4CBA-A844-878B3DFDE64E}" srcOrd="5" destOrd="0" presId="urn:microsoft.com/office/officeart/2005/8/layout/orgChart1"/>
    <dgm:cxn modelId="{95A6E98E-A0C6-453C-949F-0096AB769CC8}" type="presParOf" srcId="{0ED79553-CB3A-4CBA-A844-878B3DFDE64E}" destId="{DB4BCF19-0DAD-4FB9-A7B0-A18CBD67E383}" srcOrd="0" destOrd="0" presId="urn:microsoft.com/office/officeart/2005/8/layout/orgChart1"/>
    <dgm:cxn modelId="{07FAE558-3795-45A5-965B-33178B73063D}" type="presParOf" srcId="{DB4BCF19-0DAD-4FB9-A7B0-A18CBD67E383}" destId="{84D3DAB4-7442-4A8C-985D-E55893E98E0E}" srcOrd="0" destOrd="0" presId="urn:microsoft.com/office/officeart/2005/8/layout/orgChart1"/>
    <dgm:cxn modelId="{EE453E71-C9F4-4153-A31F-8D21F23074FB}" type="presParOf" srcId="{DB4BCF19-0DAD-4FB9-A7B0-A18CBD67E383}" destId="{D5A480CE-2517-412C-A0A1-973DB34B6233}" srcOrd="1" destOrd="0" presId="urn:microsoft.com/office/officeart/2005/8/layout/orgChart1"/>
    <dgm:cxn modelId="{A900910D-8CD5-46F1-BAE7-E0FF27FB90C9}" type="presParOf" srcId="{0ED79553-CB3A-4CBA-A844-878B3DFDE64E}" destId="{AE10E0A7-A57D-4E6F-8A87-8C0F0297FD7A}" srcOrd="1" destOrd="0" presId="urn:microsoft.com/office/officeart/2005/8/layout/orgChart1"/>
    <dgm:cxn modelId="{934FB812-FB56-4515-ADF4-A51BBB88FDC6}" type="presParOf" srcId="{0ED79553-CB3A-4CBA-A844-878B3DFDE64E}" destId="{0F314B8C-F112-49F0-B846-751928699FA4}" srcOrd="2" destOrd="0" presId="urn:microsoft.com/office/officeart/2005/8/layout/orgChart1"/>
    <dgm:cxn modelId="{1AC4D174-FF73-4FD9-BF68-EBF03C74B10A}" type="presParOf" srcId="{0B08986A-79A2-46D6-97C3-89C62D8D0F6C}" destId="{031A99C9-E8F1-458D-9359-A0A8448D844A}" srcOrd="2" destOrd="0" presId="urn:microsoft.com/office/officeart/2005/8/layout/orgChart1"/>
    <dgm:cxn modelId="{02F2F9AC-53FB-47C3-8B94-7346508F6990}" type="presParOf" srcId="{166511CF-8C1F-4A5B-B487-C26ABC22DAE9}" destId="{E4666B9E-F709-4F1A-9930-454E7AACDC91}" srcOrd="2" destOrd="0" presId="urn:microsoft.com/office/officeart/2005/8/layout/orgChart1"/>
    <dgm:cxn modelId="{314C2E61-9B1A-4C31-A455-C326B95D9D66}" type="presParOf" srcId="{166511CF-8C1F-4A5B-B487-C26ABC22DAE9}" destId="{F548B638-8525-4936-BD60-3EA613615E0F}" srcOrd="3" destOrd="0" presId="urn:microsoft.com/office/officeart/2005/8/layout/orgChart1"/>
    <dgm:cxn modelId="{858F12AE-33EB-453A-A42F-8986D295BDB7}" type="presParOf" srcId="{F548B638-8525-4936-BD60-3EA613615E0F}" destId="{8E7F8340-E174-4590-B5C1-82E89A10C9CB}" srcOrd="0" destOrd="0" presId="urn:microsoft.com/office/officeart/2005/8/layout/orgChart1"/>
    <dgm:cxn modelId="{D70B34EB-0894-49E3-AA3B-6B0BBE420493}" type="presParOf" srcId="{8E7F8340-E174-4590-B5C1-82E89A10C9CB}" destId="{7667910B-4561-45C7-9416-599E6AF3103A}" srcOrd="0" destOrd="0" presId="urn:microsoft.com/office/officeart/2005/8/layout/orgChart1"/>
    <dgm:cxn modelId="{3CFA4A1D-48D0-473E-8CD2-5464C1AFDC2B}" type="presParOf" srcId="{8E7F8340-E174-4590-B5C1-82E89A10C9CB}" destId="{65F83254-3A67-4AC2-9DD8-90317C26E306}" srcOrd="1" destOrd="0" presId="urn:microsoft.com/office/officeart/2005/8/layout/orgChart1"/>
    <dgm:cxn modelId="{21E26CCA-D905-4558-B5D4-2077C94C2197}" type="presParOf" srcId="{F548B638-8525-4936-BD60-3EA613615E0F}" destId="{AE6E6F63-B652-4071-8E7C-0C41CFCF0987}" srcOrd="1" destOrd="0" presId="urn:microsoft.com/office/officeart/2005/8/layout/orgChart1"/>
    <dgm:cxn modelId="{281C413F-B24C-45AB-AC63-80F447BEDB7E}" type="presParOf" srcId="{AE6E6F63-B652-4071-8E7C-0C41CFCF0987}" destId="{8452A3D7-088B-4BBC-A6E0-67F85E518211}" srcOrd="0" destOrd="0" presId="urn:microsoft.com/office/officeart/2005/8/layout/orgChart1"/>
    <dgm:cxn modelId="{19757986-F8F1-4F90-839C-CC2D415BA085}" type="presParOf" srcId="{AE6E6F63-B652-4071-8E7C-0C41CFCF0987}" destId="{CB6F52D3-73AD-468C-A631-A86E9B838E5A}" srcOrd="1" destOrd="0" presId="urn:microsoft.com/office/officeart/2005/8/layout/orgChart1"/>
    <dgm:cxn modelId="{9F2C3C98-7091-43C6-977D-4DB220BF5131}" type="presParOf" srcId="{CB6F52D3-73AD-468C-A631-A86E9B838E5A}" destId="{F66EEA32-7666-43D6-A22A-6CE96A71BCA6}" srcOrd="0" destOrd="0" presId="urn:microsoft.com/office/officeart/2005/8/layout/orgChart1"/>
    <dgm:cxn modelId="{D79DDF55-7263-49EB-9C28-F935492FB6D7}" type="presParOf" srcId="{F66EEA32-7666-43D6-A22A-6CE96A71BCA6}" destId="{60C78B65-05BC-4BE0-9C54-42C6921BBF22}" srcOrd="0" destOrd="0" presId="urn:microsoft.com/office/officeart/2005/8/layout/orgChart1"/>
    <dgm:cxn modelId="{FD045D5D-C88F-425B-AECF-E1F572E07F85}" type="presParOf" srcId="{F66EEA32-7666-43D6-A22A-6CE96A71BCA6}" destId="{03AD97BE-493A-4487-BDE0-3BBD122413EC}" srcOrd="1" destOrd="0" presId="urn:microsoft.com/office/officeart/2005/8/layout/orgChart1"/>
    <dgm:cxn modelId="{96B7BE17-FC78-49C8-9A8D-278AA1D87B47}" type="presParOf" srcId="{CB6F52D3-73AD-468C-A631-A86E9B838E5A}" destId="{19F04FA3-4698-4134-96B4-BB1BCC87997D}" srcOrd="1" destOrd="0" presId="urn:microsoft.com/office/officeart/2005/8/layout/orgChart1"/>
    <dgm:cxn modelId="{1BB96D8E-24F4-41B3-8BD4-23A2D817D5A5}" type="presParOf" srcId="{CB6F52D3-73AD-468C-A631-A86E9B838E5A}" destId="{4700FAF2-C1D9-4D58-81F7-FB1D1064F4A8}" srcOrd="2" destOrd="0" presId="urn:microsoft.com/office/officeart/2005/8/layout/orgChart1"/>
    <dgm:cxn modelId="{ACDD4AC7-4FC5-4DED-ADC4-8A23B1C6A7B1}" type="presParOf" srcId="{AE6E6F63-B652-4071-8E7C-0C41CFCF0987}" destId="{9902883F-D4A3-43E8-BCAA-35449F952B7E}" srcOrd="2" destOrd="0" presId="urn:microsoft.com/office/officeart/2005/8/layout/orgChart1"/>
    <dgm:cxn modelId="{18544121-0B24-43A7-9DAE-CDE7A441521E}" type="presParOf" srcId="{AE6E6F63-B652-4071-8E7C-0C41CFCF0987}" destId="{CC0DF968-03DC-469B-B755-7042842E950A}" srcOrd="3" destOrd="0" presId="urn:microsoft.com/office/officeart/2005/8/layout/orgChart1"/>
    <dgm:cxn modelId="{ACD5FA04-76BD-47C5-BC58-FD4644483377}" type="presParOf" srcId="{CC0DF968-03DC-469B-B755-7042842E950A}" destId="{A909E84C-BD76-48D8-ACD6-57B03F45E12D}" srcOrd="0" destOrd="0" presId="urn:microsoft.com/office/officeart/2005/8/layout/orgChart1"/>
    <dgm:cxn modelId="{225835A1-9110-45A9-8FCD-16F22581DA12}" type="presParOf" srcId="{A909E84C-BD76-48D8-ACD6-57B03F45E12D}" destId="{CB580F68-0FFE-447C-8C03-2E2C456CBB93}" srcOrd="0" destOrd="0" presId="urn:microsoft.com/office/officeart/2005/8/layout/orgChart1"/>
    <dgm:cxn modelId="{7052E858-9069-4537-A106-8A77C84E25AB}" type="presParOf" srcId="{A909E84C-BD76-48D8-ACD6-57B03F45E12D}" destId="{AA96851F-201D-4B89-99CF-14FD045F10AD}" srcOrd="1" destOrd="0" presId="urn:microsoft.com/office/officeart/2005/8/layout/orgChart1"/>
    <dgm:cxn modelId="{FD2BD2C4-EBA0-462E-B998-6F7F9D3BEB09}" type="presParOf" srcId="{CC0DF968-03DC-469B-B755-7042842E950A}" destId="{53BC5B84-C145-4111-A07A-430889D66D2D}" srcOrd="1" destOrd="0" presId="urn:microsoft.com/office/officeart/2005/8/layout/orgChart1"/>
    <dgm:cxn modelId="{AF75A3E4-219D-4243-B93E-C4BA4341F9DE}" type="presParOf" srcId="{CC0DF968-03DC-469B-B755-7042842E950A}" destId="{D6E4DF07-A7C2-4432-8305-2B167341A6C2}" srcOrd="2" destOrd="0" presId="urn:microsoft.com/office/officeart/2005/8/layout/orgChart1"/>
    <dgm:cxn modelId="{D07BA4EC-CDBA-476D-8C2B-4E490912AB64}" type="presParOf" srcId="{F548B638-8525-4936-BD60-3EA613615E0F}" destId="{8EECFB71-08FF-4FF3-BAD2-4FBA195D401D}" srcOrd="2" destOrd="0" presId="urn:microsoft.com/office/officeart/2005/8/layout/orgChart1"/>
    <dgm:cxn modelId="{86E01117-E8F6-4132-8394-48D9944AD77A}" type="presParOf" srcId="{74F60CB8-C032-4C5E-ABB7-96C70C8968B3}" destId="{93727CA3-2DA2-47A9-9EDC-F777CD24F6F6}" srcOrd="2" destOrd="0" presId="urn:microsoft.com/office/officeart/2005/8/layout/orgChart1"/>
  </dgm:cxnLst>
  <dgm:bg>
    <a:noFill/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5D14EA-09F5-4581-82B0-949C79A32D51}" type="doc">
      <dgm:prSet loTypeId="urn:microsoft.com/office/officeart/2005/8/layout/list1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3AD071B-E1D6-445A-9536-F3EE1110EB0F}">
      <dgm:prSet phldrT="[Текст]" custT="1"/>
      <dgm:spPr>
        <a:solidFill>
          <a:srgbClr val="FFFF00"/>
        </a:solidFill>
      </dgm:spPr>
      <dgm:t>
        <a:bodyPr/>
        <a:lstStyle/>
        <a:p>
          <a:pPr algn="l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государственное управление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BFB94C-88D9-4CE6-82B7-1D34202CBA26}" type="parTrans" cxnId="{07EF48AB-1ED6-4B24-BE11-9A31088EDF3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5C5549-EA63-46CC-9709-78A692650797}" type="sibTrans" cxnId="{07EF48AB-1ED6-4B24-BE11-9A31088EDF3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79D514-780E-42EA-9E30-37ADBA794CBC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международную деятельность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F96972-E658-49C6-A555-3205BF409329}" type="parTrans" cxnId="{B05B7EF9-7A74-49E8-B79C-AE749428414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2CFEA0-818B-4186-8953-42FF60E30B64}" type="sibTrans" cxnId="{B05B7EF9-7A74-49E8-B79C-AE749428414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0B9939-AEDD-4C8D-8816-38ED7E647497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национальную оборону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FEE0D1-A684-468C-BFD5-593941371801}" type="parTrans" cxnId="{7B81E23E-4B0F-4C85-992A-85528A947D5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FF2F13-A5BC-4DC3-8FE5-D265FFDF5A0F}" type="sibTrans" cxnId="{7B81E23E-4B0F-4C85-992A-85528A947D5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6B2B81-535F-4F38-AA2D-29E5622B87AE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правоохранительную деятельность и обеспечение безопасности государства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8544A6-3F3A-4FCD-BD95-9707EC42873E}" type="parTrans" cxnId="{64B6F45A-A1FB-4939-BBF5-F623A339E27B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7CFA58A-7078-4BAA-BC3A-E8EEBE561946}" type="sibTrans" cxnId="{64B6F45A-A1FB-4939-BBF5-F623A339E27B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0C0FFB-930D-48EA-AAB4-16DF44484E5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промышленность, энергетику и строительство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99491F-C5DB-423C-B95D-168FD7F10AD6}" type="parTrans" cxnId="{BE5CF7D3-9D98-4EF1-AC43-ABD43956D05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17EA22-E1EB-44FF-A628-DBDA2F1B60E4}" type="sibTrans" cxnId="{BE5CF7D3-9D98-4EF1-AC43-ABD43956D05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2FA2EE-12D2-4B53-B98B-B71163470312}">
      <dgm:prSet custT="1"/>
      <dgm:spPr>
        <a:solidFill>
          <a:srgbClr val="FFFF0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сельское хозяйство и рыболовство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9574BC7-C7F9-4F0F-92C7-642A0B373292}" type="parTrans" cxnId="{1A5DF0D0-5748-430F-8573-E3D8C9B682F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DF531B-FA90-4F3D-9AD7-4B1B08CF5F12}" type="sibTrans" cxnId="{1A5DF0D0-5748-430F-8573-E3D8C9B682F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F0F48B-8C41-4C66-A163-FE1AD107989B}">
      <dgm:prSet custT="1"/>
      <dgm:spPr>
        <a:solidFill>
          <a:srgbClr val="FFFF0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обслуживание государственного и муниципального долга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C9E93B-7CCE-4E05-BF4B-891F15E72520}" type="parTrans" cxnId="{E5DF63FF-9C6C-43C9-BD3F-3B328821D08F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7D663C5-2FBA-4632-B591-99391E2355DA}" type="sibTrans" cxnId="{E5DF63FF-9C6C-43C9-BD3F-3B328821D08F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66B350-DE86-4ABC-BA92-95C7C8C3279A}" type="pres">
      <dgm:prSet presAssocID="{3F5D14EA-09F5-4581-82B0-949C79A32D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5C5C7C-6F11-4692-94D4-7847D07ED5ED}" type="pres">
      <dgm:prSet presAssocID="{33AD071B-E1D6-445A-9536-F3EE1110EB0F}" presName="parentLin" presStyleCnt="0"/>
      <dgm:spPr/>
    </dgm:pt>
    <dgm:pt modelId="{358DC633-1226-4D8D-91B1-DEEBBD4BEFD4}" type="pres">
      <dgm:prSet presAssocID="{33AD071B-E1D6-445A-9536-F3EE1110EB0F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F51B57FD-7C53-40F0-BAA2-1C8D82533562}" type="pres">
      <dgm:prSet presAssocID="{33AD071B-E1D6-445A-9536-F3EE1110EB0F}" presName="parentText" presStyleLbl="node1" presStyleIdx="0" presStyleCnt="7" custLinFactNeighborX="-3415" custLinFactNeighborY="-151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BE2D1-3899-450C-95CD-DE6B0CBDD513}" type="pres">
      <dgm:prSet presAssocID="{33AD071B-E1D6-445A-9536-F3EE1110EB0F}" presName="negativeSpace" presStyleCnt="0"/>
      <dgm:spPr/>
    </dgm:pt>
    <dgm:pt modelId="{5493ACF3-6C2D-4581-8277-1E865F55A368}" type="pres">
      <dgm:prSet presAssocID="{33AD071B-E1D6-445A-9536-F3EE1110EB0F}" presName="childText" presStyleLbl="conFgAcc1" presStyleIdx="0" presStyleCnt="7">
        <dgm:presLayoutVars>
          <dgm:bulletEnabled val="1"/>
        </dgm:presLayoutVars>
      </dgm:prSet>
      <dgm:spPr/>
    </dgm:pt>
    <dgm:pt modelId="{CDBC622F-7398-4E90-BDC4-B42F62D60E48}" type="pres">
      <dgm:prSet presAssocID="{F05C5549-EA63-46CC-9709-78A692650797}" presName="spaceBetweenRectangles" presStyleCnt="0"/>
      <dgm:spPr/>
    </dgm:pt>
    <dgm:pt modelId="{B2D09A52-D2EC-431E-BCB3-08C6D0B41B9A}" type="pres">
      <dgm:prSet presAssocID="{C979D514-780E-42EA-9E30-37ADBA794CBC}" presName="parentLin" presStyleCnt="0"/>
      <dgm:spPr/>
    </dgm:pt>
    <dgm:pt modelId="{A2D37361-7DBF-4D2C-86B1-BA4CABDD5C14}" type="pres">
      <dgm:prSet presAssocID="{C979D514-780E-42EA-9E30-37ADBA794CB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9C3BF603-A98E-42B7-A02D-99F685BD6F40}" type="pres">
      <dgm:prSet presAssocID="{C979D514-780E-42EA-9E30-37ADBA794CBC}" presName="parentText" presStyleLbl="node1" presStyleIdx="1" presStyleCnt="7" custLinFactNeighborX="-3415" custLinFactNeighborY="-121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078A4-5D50-4AF1-A43D-A36CD05899F8}" type="pres">
      <dgm:prSet presAssocID="{C979D514-780E-42EA-9E30-37ADBA794CBC}" presName="negativeSpace" presStyleCnt="0"/>
      <dgm:spPr/>
    </dgm:pt>
    <dgm:pt modelId="{0238FA05-5CE8-4343-B3B8-7D767B81F2A9}" type="pres">
      <dgm:prSet presAssocID="{C979D514-780E-42EA-9E30-37ADBA794CBC}" presName="childText" presStyleLbl="conFgAcc1" presStyleIdx="1" presStyleCnt="7">
        <dgm:presLayoutVars>
          <dgm:bulletEnabled val="1"/>
        </dgm:presLayoutVars>
      </dgm:prSet>
      <dgm:spPr/>
    </dgm:pt>
    <dgm:pt modelId="{C7B02802-0712-493D-B640-3049B865C9A0}" type="pres">
      <dgm:prSet presAssocID="{502CFEA0-818B-4186-8953-42FF60E30B64}" presName="spaceBetweenRectangles" presStyleCnt="0"/>
      <dgm:spPr/>
    </dgm:pt>
    <dgm:pt modelId="{3E77F58B-7724-4C6B-AFF4-A8212902DEAE}" type="pres">
      <dgm:prSet presAssocID="{290B9939-AEDD-4C8D-8816-38ED7E647497}" presName="parentLin" presStyleCnt="0"/>
      <dgm:spPr/>
    </dgm:pt>
    <dgm:pt modelId="{EB4DF8D5-6D3E-4E24-A2B4-978733A2B68B}" type="pres">
      <dgm:prSet presAssocID="{290B9939-AEDD-4C8D-8816-38ED7E647497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D1CFCD6E-AC9F-4A9F-9D55-4D73DCE0C5CA}" type="pres">
      <dgm:prSet presAssocID="{290B9939-AEDD-4C8D-8816-38ED7E64749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FC6F7-6F4F-4826-9ED9-4DD30224EC96}" type="pres">
      <dgm:prSet presAssocID="{290B9939-AEDD-4C8D-8816-38ED7E647497}" presName="negativeSpace" presStyleCnt="0"/>
      <dgm:spPr/>
    </dgm:pt>
    <dgm:pt modelId="{0E3F7592-C3AF-4676-8927-641159338D9E}" type="pres">
      <dgm:prSet presAssocID="{290B9939-AEDD-4C8D-8816-38ED7E647497}" presName="childText" presStyleLbl="conFgAcc1" presStyleIdx="2" presStyleCnt="7">
        <dgm:presLayoutVars>
          <dgm:bulletEnabled val="1"/>
        </dgm:presLayoutVars>
      </dgm:prSet>
      <dgm:spPr/>
    </dgm:pt>
    <dgm:pt modelId="{D494A85A-9977-4C43-B15A-F4F23478F308}" type="pres">
      <dgm:prSet presAssocID="{84FF2F13-A5BC-4DC3-8FE5-D265FFDF5A0F}" presName="spaceBetweenRectangles" presStyleCnt="0"/>
      <dgm:spPr/>
    </dgm:pt>
    <dgm:pt modelId="{BA343A60-B297-4AD2-A730-D580242A3544}" type="pres">
      <dgm:prSet presAssocID="{696B2B81-535F-4F38-AA2D-29E5622B87AE}" presName="parentLin" presStyleCnt="0"/>
      <dgm:spPr/>
    </dgm:pt>
    <dgm:pt modelId="{542BC792-9400-4734-8012-E178E693E216}" type="pres">
      <dgm:prSet presAssocID="{696B2B81-535F-4F38-AA2D-29E5622B87AE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4E270A03-EB9E-4E92-A6BC-1520B5F92ADD}" type="pres">
      <dgm:prSet presAssocID="{696B2B81-535F-4F38-AA2D-29E5622B87AE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552A7-CD31-49C8-8676-B770B38FBFEB}" type="pres">
      <dgm:prSet presAssocID="{696B2B81-535F-4F38-AA2D-29E5622B87AE}" presName="negativeSpace" presStyleCnt="0"/>
      <dgm:spPr/>
    </dgm:pt>
    <dgm:pt modelId="{98EC760F-BBA5-49B4-A9E1-BBCF4C7EF35F}" type="pres">
      <dgm:prSet presAssocID="{696B2B81-535F-4F38-AA2D-29E5622B87AE}" presName="childText" presStyleLbl="conFgAcc1" presStyleIdx="3" presStyleCnt="7">
        <dgm:presLayoutVars>
          <dgm:bulletEnabled val="1"/>
        </dgm:presLayoutVars>
      </dgm:prSet>
      <dgm:spPr/>
    </dgm:pt>
    <dgm:pt modelId="{756EDF36-5E4A-46D0-9628-C1122450E60F}" type="pres">
      <dgm:prSet presAssocID="{A7CFA58A-7078-4BAA-BC3A-E8EEBE561946}" presName="spaceBetweenRectangles" presStyleCnt="0"/>
      <dgm:spPr/>
    </dgm:pt>
    <dgm:pt modelId="{91FE7D08-2BE7-467E-B02F-CE4C9CA65CE2}" type="pres">
      <dgm:prSet presAssocID="{600C0FFB-930D-48EA-AAB4-16DF44484E53}" presName="parentLin" presStyleCnt="0"/>
      <dgm:spPr/>
    </dgm:pt>
    <dgm:pt modelId="{2EE73777-24B0-465F-B0CD-6B6D83581B03}" type="pres">
      <dgm:prSet presAssocID="{600C0FFB-930D-48EA-AAB4-16DF44484E53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4C204D27-4C58-4FD2-9924-DA36C735DF2A}" type="pres">
      <dgm:prSet presAssocID="{600C0FFB-930D-48EA-AAB4-16DF44484E5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A096A-E0EF-46C9-B6E7-25B0A139F88A}" type="pres">
      <dgm:prSet presAssocID="{600C0FFB-930D-48EA-AAB4-16DF44484E53}" presName="negativeSpace" presStyleCnt="0"/>
      <dgm:spPr/>
    </dgm:pt>
    <dgm:pt modelId="{2BB3AAAD-993B-4268-8083-63BB4CB817D7}" type="pres">
      <dgm:prSet presAssocID="{600C0FFB-930D-48EA-AAB4-16DF44484E53}" presName="childText" presStyleLbl="conFgAcc1" presStyleIdx="4" presStyleCnt="7">
        <dgm:presLayoutVars>
          <dgm:bulletEnabled val="1"/>
        </dgm:presLayoutVars>
      </dgm:prSet>
      <dgm:spPr/>
    </dgm:pt>
    <dgm:pt modelId="{01066F06-DDCE-40F9-BB88-F84845DDF8E8}" type="pres">
      <dgm:prSet presAssocID="{3817EA22-E1EB-44FF-A628-DBDA2F1B60E4}" presName="spaceBetweenRectangles" presStyleCnt="0"/>
      <dgm:spPr/>
    </dgm:pt>
    <dgm:pt modelId="{597C634A-DE54-4A40-A568-F76E2CE2052E}" type="pres">
      <dgm:prSet presAssocID="{4E2FA2EE-12D2-4B53-B98B-B71163470312}" presName="parentLin" presStyleCnt="0"/>
      <dgm:spPr/>
    </dgm:pt>
    <dgm:pt modelId="{97686199-A6F3-4EB1-A003-0386D254C05E}" type="pres">
      <dgm:prSet presAssocID="{4E2FA2EE-12D2-4B53-B98B-B71163470312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F6995F29-1FB9-404A-89BC-3452A154A2FF}" type="pres">
      <dgm:prSet presAssocID="{4E2FA2EE-12D2-4B53-B98B-B71163470312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0FF1E-1013-4496-8A9C-ACA9E51B729E}" type="pres">
      <dgm:prSet presAssocID="{4E2FA2EE-12D2-4B53-B98B-B71163470312}" presName="negativeSpace" presStyleCnt="0"/>
      <dgm:spPr/>
    </dgm:pt>
    <dgm:pt modelId="{C7AB97D3-BCA4-4FEF-A47E-AF60D7CAEEF6}" type="pres">
      <dgm:prSet presAssocID="{4E2FA2EE-12D2-4B53-B98B-B71163470312}" presName="childText" presStyleLbl="conFgAcc1" presStyleIdx="5" presStyleCnt="7">
        <dgm:presLayoutVars>
          <dgm:bulletEnabled val="1"/>
        </dgm:presLayoutVars>
      </dgm:prSet>
      <dgm:spPr/>
    </dgm:pt>
    <dgm:pt modelId="{14769476-BA1A-4F74-9008-CD15EF82F1DC}" type="pres">
      <dgm:prSet presAssocID="{68DF531B-FA90-4F3D-9AD7-4B1B08CF5F12}" presName="spaceBetweenRectangles" presStyleCnt="0"/>
      <dgm:spPr/>
    </dgm:pt>
    <dgm:pt modelId="{3C67DE4F-BD1B-4412-92C0-7E081176DAB4}" type="pres">
      <dgm:prSet presAssocID="{D7F0F48B-8C41-4C66-A163-FE1AD107989B}" presName="parentLin" presStyleCnt="0"/>
      <dgm:spPr/>
    </dgm:pt>
    <dgm:pt modelId="{CBDF83C0-D9AF-422D-B3A1-369CDFAEF060}" type="pres">
      <dgm:prSet presAssocID="{D7F0F48B-8C41-4C66-A163-FE1AD107989B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F72EBE98-47EF-476B-9774-C9157AD9EBD6}" type="pres">
      <dgm:prSet presAssocID="{D7F0F48B-8C41-4C66-A163-FE1AD107989B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EA3F1-ABD5-4305-818F-D5D2818CF95A}" type="pres">
      <dgm:prSet presAssocID="{D7F0F48B-8C41-4C66-A163-FE1AD107989B}" presName="negativeSpace" presStyleCnt="0"/>
      <dgm:spPr/>
    </dgm:pt>
    <dgm:pt modelId="{4D7FC0B6-2622-4B27-8AF0-823F106CD9B4}" type="pres">
      <dgm:prSet presAssocID="{D7F0F48B-8C41-4C66-A163-FE1AD107989B}" presName="childText" presStyleLbl="conFgAcc1" presStyleIdx="6" presStyleCnt="7" custLinFactNeighborX="1420" custLinFactNeighborY="-9696">
        <dgm:presLayoutVars>
          <dgm:bulletEnabled val="1"/>
        </dgm:presLayoutVars>
      </dgm:prSet>
      <dgm:spPr/>
    </dgm:pt>
  </dgm:ptLst>
  <dgm:cxnLst>
    <dgm:cxn modelId="{74E203F5-A1CD-4172-A18D-A94B82952916}" type="presOf" srcId="{600C0FFB-930D-48EA-AAB4-16DF44484E53}" destId="{2EE73777-24B0-465F-B0CD-6B6D83581B03}" srcOrd="0" destOrd="0" presId="urn:microsoft.com/office/officeart/2005/8/layout/list1"/>
    <dgm:cxn modelId="{B6F9073C-29EF-41DE-9D32-9F2A07B237EF}" type="presOf" srcId="{D7F0F48B-8C41-4C66-A163-FE1AD107989B}" destId="{F72EBE98-47EF-476B-9774-C9157AD9EBD6}" srcOrd="1" destOrd="0" presId="urn:microsoft.com/office/officeart/2005/8/layout/list1"/>
    <dgm:cxn modelId="{B05B7EF9-7A74-49E8-B79C-AE749428414E}" srcId="{3F5D14EA-09F5-4581-82B0-949C79A32D51}" destId="{C979D514-780E-42EA-9E30-37ADBA794CBC}" srcOrd="1" destOrd="0" parTransId="{FBF96972-E658-49C6-A555-3205BF409329}" sibTransId="{502CFEA0-818B-4186-8953-42FF60E30B64}"/>
    <dgm:cxn modelId="{CA6F7846-D157-4E27-AC3B-C4281518FDBA}" type="presOf" srcId="{33AD071B-E1D6-445A-9536-F3EE1110EB0F}" destId="{F51B57FD-7C53-40F0-BAA2-1C8D82533562}" srcOrd="1" destOrd="0" presId="urn:microsoft.com/office/officeart/2005/8/layout/list1"/>
    <dgm:cxn modelId="{3077DD40-AA69-4C69-8BA2-07ED34C761EB}" type="presOf" srcId="{C979D514-780E-42EA-9E30-37ADBA794CBC}" destId="{9C3BF603-A98E-42B7-A02D-99F685BD6F40}" srcOrd="1" destOrd="0" presId="urn:microsoft.com/office/officeart/2005/8/layout/list1"/>
    <dgm:cxn modelId="{E33F6742-EEEB-4172-8ACB-ECA197BB1CB9}" type="presOf" srcId="{3F5D14EA-09F5-4581-82B0-949C79A32D51}" destId="{CB66B350-DE86-4ABC-BA92-95C7C8C3279A}" srcOrd="0" destOrd="0" presId="urn:microsoft.com/office/officeart/2005/8/layout/list1"/>
    <dgm:cxn modelId="{B9B0EB66-5A63-4956-AFB4-4F797D13A4B9}" type="presOf" srcId="{600C0FFB-930D-48EA-AAB4-16DF44484E53}" destId="{4C204D27-4C58-4FD2-9924-DA36C735DF2A}" srcOrd="1" destOrd="0" presId="urn:microsoft.com/office/officeart/2005/8/layout/list1"/>
    <dgm:cxn modelId="{84B4BB14-9EFB-41A9-86B3-0D1D21065A09}" type="presOf" srcId="{C979D514-780E-42EA-9E30-37ADBA794CBC}" destId="{A2D37361-7DBF-4D2C-86B1-BA4CABDD5C14}" srcOrd="0" destOrd="0" presId="urn:microsoft.com/office/officeart/2005/8/layout/list1"/>
    <dgm:cxn modelId="{07EF48AB-1ED6-4B24-BE11-9A31088EDF3C}" srcId="{3F5D14EA-09F5-4581-82B0-949C79A32D51}" destId="{33AD071B-E1D6-445A-9536-F3EE1110EB0F}" srcOrd="0" destOrd="0" parTransId="{BFBFB94C-88D9-4CE6-82B7-1D34202CBA26}" sibTransId="{F05C5549-EA63-46CC-9709-78A692650797}"/>
    <dgm:cxn modelId="{001639F9-C41C-4A93-A68A-AF0D913307E8}" type="presOf" srcId="{D7F0F48B-8C41-4C66-A163-FE1AD107989B}" destId="{CBDF83C0-D9AF-422D-B3A1-369CDFAEF060}" srcOrd="0" destOrd="0" presId="urn:microsoft.com/office/officeart/2005/8/layout/list1"/>
    <dgm:cxn modelId="{F10EC940-E901-4FB4-83A5-9C4DDDD529CE}" type="presOf" srcId="{290B9939-AEDD-4C8D-8816-38ED7E647497}" destId="{EB4DF8D5-6D3E-4E24-A2B4-978733A2B68B}" srcOrd="0" destOrd="0" presId="urn:microsoft.com/office/officeart/2005/8/layout/list1"/>
    <dgm:cxn modelId="{E5DF63FF-9C6C-43C9-BD3F-3B328821D08F}" srcId="{3F5D14EA-09F5-4581-82B0-949C79A32D51}" destId="{D7F0F48B-8C41-4C66-A163-FE1AD107989B}" srcOrd="6" destOrd="0" parTransId="{D1C9E93B-7CCE-4E05-BF4B-891F15E72520}" sibTransId="{A7D663C5-2FBA-4632-B591-99391E2355DA}"/>
    <dgm:cxn modelId="{F7456EC5-CEAE-489A-A8F7-2D11D96FAD7A}" type="presOf" srcId="{696B2B81-535F-4F38-AA2D-29E5622B87AE}" destId="{542BC792-9400-4734-8012-E178E693E216}" srcOrd="0" destOrd="0" presId="urn:microsoft.com/office/officeart/2005/8/layout/list1"/>
    <dgm:cxn modelId="{B2639410-6367-4BF5-A286-631418AB880D}" type="presOf" srcId="{4E2FA2EE-12D2-4B53-B98B-B71163470312}" destId="{97686199-A6F3-4EB1-A003-0386D254C05E}" srcOrd="0" destOrd="0" presId="urn:microsoft.com/office/officeart/2005/8/layout/list1"/>
    <dgm:cxn modelId="{290EE1E4-E2E2-4881-B2FB-28040DC60377}" type="presOf" srcId="{696B2B81-535F-4F38-AA2D-29E5622B87AE}" destId="{4E270A03-EB9E-4E92-A6BC-1520B5F92ADD}" srcOrd="1" destOrd="0" presId="urn:microsoft.com/office/officeart/2005/8/layout/list1"/>
    <dgm:cxn modelId="{1A5DF0D0-5748-430F-8573-E3D8C9B682FE}" srcId="{3F5D14EA-09F5-4581-82B0-949C79A32D51}" destId="{4E2FA2EE-12D2-4B53-B98B-B71163470312}" srcOrd="5" destOrd="0" parTransId="{A9574BC7-C7F9-4F0F-92C7-642A0B373292}" sibTransId="{68DF531B-FA90-4F3D-9AD7-4B1B08CF5F12}"/>
    <dgm:cxn modelId="{64B6F45A-A1FB-4939-BBF5-F623A339E27B}" srcId="{3F5D14EA-09F5-4581-82B0-949C79A32D51}" destId="{696B2B81-535F-4F38-AA2D-29E5622B87AE}" srcOrd="3" destOrd="0" parTransId="{7C8544A6-3F3A-4FCD-BD95-9707EC42873E}" sibTransId="{A7CFA58A-7078-4BAA-BC3A-E8EEBE561946}"/>
    <dgm:cxn modelId="{BE5CF7D3-9D98-4EF1-AC43-ABD43956D055}" srcId="{3F5D14EA-09F5-4581-82B0-949C79A32D51}" destId="{600C0FFB-930D-48EA-AAB4-16DF44484E53}" srcOrd="4" destOrd="0" parTransId="{3F99491F-C5DB-423C-B95D-168FD7F10AD6}" sibTransId="{3817EA22-E1EB-44FF-A628-DBDA2F1B60E4}"/>
    <dgm:cxn modelId="{7B81E23E-4B0F-4C85-992A-85528A947D5D}" srcId="{3F5D14EA-09F5-4581-82B0-949C79A32D51}" destId="{290B9939-AEDD-4C8D-8816-38ED7E647497}" srcOrd="2" destOrd="0" parTransId="{97FEE0D1-A684-468C-BFD5-593941371801}" sibTransId="{84FF2F13-A5BC-4DC3-8FE5-D265FFDF5A0F}"/>
    <dgm:cxn modelId="{3F993156-BA4E-4791-9B3F-2F2B5F891855}" type="presOf" srcId="{290B9939-AEDD-4C8D-8816-38ED7E647497}" destId="{D1CFCD6E-AC9F-4A9F-9D55-4D73DCE0C5CA}" srcOrd="1" destOrd="0" presId="urn:microsoft.com/office/officeart/2005/8/layout/list1"/>
    <dgm:cxn modelId="{02D74788-5F34-4C96-A3E2-37325433DE13}" type="presOf" srcId="{4E2FA2EE-12D2-4B53-B98B-B71163470312}" destId="{F6995F29-1FB9-404A-89BC-3452A154A2FF}" srcOrd="1" destOrd="0" presId="urn:microsoft.com/office/officeart/2005/8/layout/list1"/>
    <dgm:cxn modelId="{DBEC4F6C-D64B-4A68-B0FB-375B4E13B915}" type="presOf" srcId="{33AD071B-E1D6-445A-9536-F3EE1110EB0F}" destId="{358DC633-1226-4D8D-91B1-DEEBBD4BEFD4}" srcOrd="0" destOrd="0" presId="urn:microsoft.com/office/officeart/2005/8/layout/list1"/>
    <dgm:cxn modelId="{ACCF0A92-0155-412F-8B63-E2E87355088A}" type="presParOf" srcId="{CB66B350-DE86-4ABC-BA92-95C7C8C3279A}" destId="{3C5C5C7C-6F11-4692-94D4-7847D07ED5ED}" srcOrd="0" destOrd="0" presId="urn:microsoft.com/office/officeart/2005/8/layout/list1"/>
    <dgm:cxn modelId="{DEE0A858-EC2A-4547-94BB-845064CC6E13}" type="presParOf" srcId="{3C5C5C7C-6F11-4692-94D4-7847D07ED5ED}" destId="{358DC633-1226-4D8D-91B1-DEEBBD4BEFD4}" srcOrd="0" destOrd="0" presId="urn:microsoft.com/office/officeart/2005/8/layout/list1"/>
    <dgm:cxn modelId="{5A4E0812-0EBD-43FF-A5D5-697703CBAAFA}" type="presParOf" srcId="{3C5C5C7C-6F11-4692-94D4-7847D07ED5ED}" destId="{F51B57FD-7C53-40F0-BAA2-1C8D82533562}" srcOrd="1" destOrd="0" presId="urn:microsoft.com/office/officeart/2005/8/layout/list1"/>
    <dgm:cxn modelId="{148CB564-5FA7-419B-BFD5-7F743121E5F1}" type="presParOf" srcId="{CB66B350-DE86-4ABC-BA92-95C7C8C3279A}" destId="{2FEBE2D1-3899-450C-95CD-DE6B0CBDD513}" srcOrd="1" destOrd="0" presId="urn:microsoft.com/office/officeart/2005/8/layout/list1"/>
    <dgm:cxn modelId="{CE21E1BD-6AFF-42E0-8E36-0104BBB5D764}" type="presParOf" srcId="{CB66B350-DE86-4ABC-BA92-95C7C8C3279A}" destId="{5493ACF3-6C2D-4581-8277-1E865F55A368}" srcOrd="2" destOrd="0" presId="urn:microsoft.com/office/officeart/2005/8/layout/list1"/>
    <dgm:cxn modelId="{A50E7CAE-78FE-45F7-B887-1918B4A0B9FE}" type="presParOf" srcId="{CB66B350-DE86-4ABC-BA92-95C7C8C3279A}" destId="{CDBC622F-7398-4E90-BDC4-B42F62D60E48}" srcOrd="3" destOrd="0" presId="urn:microsoft.com/office/officeart/2005/8/layout/list1"/>
    <dgm:cxn modelId="{B9181D14-62B3-4649-88F2-36D3A83B2146}" type="presParOf" srcId="{CB66B350-DE86-4ABC-BA92-95C7C8C3279A}" destId="{B2D09A52-D2EC-431E-BCB3-08C6D0B41B9A}" srcOrd="4" destOrd="0" presId="urn:microsoft.com/office/officeart/2005/8/layout/list1"/>
    <dgm:cxn modelId="{AF0513A8-80BE-4568-9838-EEF36C2482F3}" type="presParOf" srcId="{B2D09A52-D2EC-431E-BCB3-08C6D0B41B9A}" destId="{A2D37361-7DBF-4D2C-86B1-BA4CABDD5C14}" srcOrd="0" destOrd="0" presId="urn:microsoft.com/office/officeart/2005/8/layout/list1"/>
    <dgm:cxn modelId="{E4B87B8B-7291-4926-9A1F-DA86F1DC1EB6}" type="presParOf" srcId="{B2D09A52-D2EC-431E-BCB3-08C6D0B41B9A}" destId="{9C3BF603-A98E-42B7-A02D-99F685BD6F40}" srcOrd="1" destOrd="0" presId="urn:microsoft.com/office/officeart/2005/8/layout/list1"/>
    <dgm:cxn modelId="{DAE76F08-71A3-4A4E-BCBA-114EE2D3558D}" type="presParOf" srcId="{CB66B350-DE86-4ABC-BA92-95C7C8C3279A}" destId="{FD4078A4-5D50-4AF1-A43D-A36CD05899F8}" srcOrd="5" destOrd="0" presId="urn:microsoft.com/office/officeart/2005/8/layout/list1"/>
    <dgm:cxn modelId="{70E7A625-51FF-4ED9-BB62-D426B7E8B283}" type="presParOf" srcId="{CB66B350-DE86-4ABC-BA92-95C7C8C3279A}" destId="{0238FA05-5CE8-4343-B3B8-7D767B81F2A9}" srcOrd="6" destOrd="0" presId="urn:microsoft.com/office/officeart/2005/8/layout/list1"/>
    <dgm:cxn modelId="{FA6CB749-922A-4A2D-8656-44493809F786}" type="presParOf" srcId="{CB66B350-DE86-4ABC-BA92-95C7C8C3279A}" destId="{C7B02802-0712-493D-B640-3049B865C9A0}" srcOrd="7" destOrd="0" presId="urn:microsoft.com/office/officeart/2005/8/layout/list1"/>
    <dgm:cxn modelId="{575F2A35-AB67-4E58-9D4B-8A6E9A6CAB06}" type="presParOf" srcId="{CB66B350-DE86-4ABC-BA92-95C7C8C3279A}" destId="{3E77F58B-7724-4C6B-AFF4-A8212902DEAE}" srcOrd="8" destOrd="0" presId="urn:microsoft.com/office/officeart/2005/8/layout/list1"/>
    <dgm:cxn modelId="{342932F7-2BF4-4810-872B-5A00ECC28A97}" type="presParOf" srcId="{3E77F58B-7724-4C6B-AFF4-A8212902DEAE}" destId="{EB4DF8D5-6D3E-4E24-A2B4-978733A2B68B}" srcOrd="0" destOrd="0" presId="urn:microsoft.com/office/officeart/2005/8/layout/list1"/>
    <dgm:cxn modelId="{82EA38BA-3CCA-496F-B426-66CEC7652110}" type="presParOf" srcId="{3E77F58B-7724-4C6B-AFF4-A8212902DEAE}" destId="{D1CFCD6E-AC9F-4A9F-9D55-4D73DCE0C5CA}" srcOrd="1" destOrd="0" presId="urn:microsoft.com/office/officeart/2005/8/layout/list1"/>
    <dgm:cxn modelId="{CA2FE64F-54F5-425B-8E34-0E7F4959ECA6}" type="presParOf" srcId="{CB66B350-DE86-4ABC-BA92-95C7C8C3279A}" destId="{303FC6F7-6F4F-4826-9ED9-4DD30224EC96}" srcOrd="9" destOrd="0" presId="urn:microsoft.com/office/officeart/2005/8/layout/list1"/>
    <dgm:cxn modelId="{FC6BD5CF-D7FB-4D6C-ABBA-4DEE8BFBECBF}" type="presParOf" srcId="{CB66B350-DE86-4ABC-BA92-95C7C8C3279A}" destId="{0E3F7592-C3AF-4676-8927-641159338D9E}" srcOrd="10" destOrd="0" presId="urn:microsoft.com/office/officeart/2005/8/layout/list1"/>
    <dgm:cxn modelId="{8CB30AF1-A04D-451D-A2AF-BD2248BD18F7}" type="presParOf" srcId="{CB66B350-DE86-4ABC-BA92-95C7C8C3279A}" destId="{D494A85A-9977-4C43-B15A-F4F23478F308}" srcOrd="11" destOrd="0" presId="urn:microsoft.com/office/officeart/2005/8/layout/list1"/>
    <dgm:cxn modelId="{138F2C5A-889C-46D2-88AB-66EA9D0BB855}" type="presParOf" srcId="{CB66B350-DE86-4ABC-BA92-95C7C8C3279A}" destId="{BA343A60-B297-4AD2-A730-D580242A3544}" srcOrd="12" destOrd="0" presId="urn:microsoft.com/office/officeart/2005/8/layout/list1"/>
    <dgm:cxn modelId="{F06CC68B-599F-4990-B08E-84353F229636}" type="presParOf" srcId="{BA343A60-B297-4AD2-A730-D580242A3544}" destId="{542BC792-9400-4734-8012-E178E693E216}" srcOrd="0" destOrd="0" presId="urn:microsoft.com/office/officeart/2005/8/layout/list1"/>
    <dgm:cxn modelId="{329BCD70-3D33-4017-9231-9D910FBDF8CB}" type="presParOf" srcId="{BA343A60-B297-4AD2-A730-D580242A3544}" destId="{4E270A03-EB9E-4E92-A6BC-1520B5F92ADD}" srcOrd="1" destOrd="0" presId="urn:microsoft.com/office/officeart/2005/8/layout/list1"/>
    <dgm:cxn modelId="{3F9821BF-768E-49C7-8DFC-EBC50CD6A72C}" type="presParOf" srcId="{CB66B350-DE86-4ABC-BA92-95C7C8C3279A}" destId="{8F4552A7-CD31-49C8-8676-B770B38FBFEB}" srcOrd="13" destOrd="0" presId="urn:microsoft.com/office/officeart/2005/8/layout/list1"/>
    <dgm:cxn modelId="{3E4C1F71-0837-4AF7-B9AC-F389ED08A387}" type="presParOf" srcId="{CB66B350-DE86-4ABC-BA92-95C7C8C3279A}" destId="{98EC760F-BBA5-49B4-A9E1-BBCF4C7EF35F}" srcOrd="14" destOrd="0" presId="urn:microsoft.com/office/officeart/2005/8/layout/list1"/>
    <dgm:cxn modelId="{6E45B395-2F36-411B-8E2F-6CC9C9C2F821}" type="presParOf" srcId="{CB66B350-DE86-4ABC-BA92-95C7C8C3279A}" destId="{756EDF36-5E4A-46D0-9628-C1122450E60F}" srcOrd="15" destOrd="0" presId="urn:microsoft.com/office/officeart/2005/8/layout/list1"/>
    <dgm:cxn modelId="{B5F85BD4-4635-4BA4-AD5F-8C0E629653CC}" type="presParOf" srcId="{CB66B350-DE86-4ABC-BA92-95C7C8C3279A}" destId="{91FE7D08-2BE7-467E-B02F-CE4C9CA65CE2}" srcOrd="16" destOrd="0" presId="urn:microsoft.com/office/officeart/2005/8/layout/list1"/>
    <dgm:cxn modelId="{537FE05A-ECA2-42B8-BACB-73829363D810}" type="presParOf" srcId="{91FE7D08-2BE7-467E-B02F-CE4C9CA65CE2}" destId="{2EE73777-24B0-465F-B0CD-6B6D83581B03}" srcOrd="0" destOrd="0" presId="urn:microsoft.com/office/officeart/2005/8/layout/list1"/>
    <dgm:cxn modelId="{77435988-EFE4-45C5-8C89-C5FE36D9B998}" type="presParOf" srcId="{91FE7D08-2BE7-467E-B02F-CE4C9CA65CE2}" destId="{4C204D27-4C58-4FD2-9924-DA36C735DF2A}" srcOrd="1" destOrd="0" presId="urn:microsoft.com/office/officeart/2005/8/layout/list1"/>
    <dgm:cxn modelId="{DF6B6189-BF89-427F-9DC0-A690FDE3598A}" type="presParOf" srcId="{CB66B350-DE86-4ABC-BA92-95C7C8C3279A}" destId="{F7BA096A-E0EF-46C9-B6E7-25B0A139F88A}" srcOrd="17" destOrd="0" presId="urn:microsoft.com/office/officeart/2005/8/layout/list1"/>
    <dgm:cxn modelId="{16BFCDE2-7849-47D9-86D1-D19BBA9BBF9D}" type="presParOf" srcId="{CB66B350-DE86-4ABC-BA92-95C7C8C3279A}" destId="{2BB3AAAD-993B-4268-8083-63BB4CB817D7}" srcOrd="18" destOrd="0" presId="urn:microsoft.com/office/officeart/2005/8/layout/list1"/>
    <dgm:cxn modelId="{A954D81B-B92E-48F7-85F8-C020716DA7C6}" type="presParOf" srcId="{CB66B350-DE86-4ABC-BA92-95C7C8C3279A}" destId="{01066F06-DDCE-40F9-BB88-F84845DDF8E8}" srcOrd="19" destOrd="0" presId="urn:microsoft.com/office/officeart/2005/8/layout/list1"/>
    <dgm:cxn modelId="{21CE4C67-12EF-4FF7-8B4E-0001F1770D03}" type="presParOf" srcId="{CB66B350-DE86-4ABC-BA92-95C7C8C3279A}" destId="{597C634A-DE54-4A40-A568-F76E2CE2052E}" srcOrd="20" destOrd="0" presId="urn:microsoft.com/office/officeart/2005/8/layout/list1"/>
    <dgm:cxn modelId="{E53400D8-D4CD-4201-A457-B26D0A3060D8}" type="presParOf" srcId="{597C634A-DE54-4A40-A568-F76E2CE2052E}" destId="{97686199-A6F3-4EB1-A003-0386D254C05E}" srcOrd="0" destOrd="0" presId="urn:microsoft.com/office/officeart/2005/8/layout/list1"/>
    <dgm:cxn modelId="{AB8548E5-F258-4722-88CD-B7CB5ECE2BA9}" type="presParOf" srcId="{597C634A-DE54-4A40-A568-F76E2CE2052E}" destId="{F6995F29-1FB9-404A-89BC-3452A154A2FF}" srcOrd="1" destOrd="0" presId="urn:microsoft.com/office/officeart/2005/8/layout/list1"/>
    <dgm:cxn modelId="{6DBEE487-6AE8-4577-A5BB-BDFB4495EFFF}" type="presParOf" srcId="{CB66B350-DE86-4ABC-BA92-95C7C8C3279A}" destId="{69F0FF1E-1013-4496-8A9C-ACA9E51B729E}" srcOrd="21" destOrd="0" presId="urn:microsoft.com/office/officeart/2005/8/layout/list1"/>
    <dgm:cxn modelId="{C94668EF-8EA5-4F2F-B729-87ED4607AE9D}" type="presParOf" srcId="{CB66B350-DE86-4ABC-BA92-95C7C8C3279A}" destId="{C7AB97D3-BCA4-4FEF-A47E-AF60D7CAEEF6}" srcOrd="22" destOrd="0" presId="urn:microsoft.com/office/officeart/2005/8/layout/list1"/>
    <dgm:cxn modelId="{D335590F-5773-465A-8E2B-D256B21AB2F8}" type="presParOf" srcId="{CB66B350-DE86-4ABC-BA92-95C7C8C3279A}" destId="{14769476-BA1A-4F74-9008-CD15EF82F1DC}" srcOrd="23" destOrd="0" presId="urn:microsoft.com/office/officeart/2005/8/layout/list1"/>
    <dgm:cxn modelId="{8CF72CBA-7582-4DA1-9DDA-1E3E537E2ED8}" type="presParOf" srcId="{CB66B350-DE86-4ABC-BA92-95C7C8C3279A}" destId="{3C67DE4F-BD1B-4412-92C0-7E081176DAB4}" srcOrd="24" destOrd="0" presId="urn:microsoft.com/office/officeart/2005/8/layout/list1"/>
    <dgm:cxn modelId="{A3CE28DF-9397-4AE7-B18D-FEBFE52DA934}" type="presParOf" srcId="{3C67DE4F-BD1B-4412-92C0-7E081176DAB4}" destId="{CBDF83C0-D9AF-422D-B3A1-369CDFAEF060}" srcOrd="0" destOrd="0" presId="urn:microsoft.com/office/officeart/2005/8/layout/list1"/>
    <dgm:cxn modelId="{2A375679-0D16-4BB2-88A5-F77719399D72}" type="presParOf" srcId="{3C67DE4F-BD1B-4412-92C0-7E081176DAB4}" destId="{F72EBE98-47EF-476B-9774-C9157AD9EBD6}" srcOrd="1" destOrd="0" presId="urn:microsoft.com/office/officeart/2005/8/layout/list1"/>
    <dgm:cxn modelId="{394B275B-3591-4CFA-9479-C8931CDB1BD3}" type="presParOf" srcId="{CB66B350-DE86-4ABC-BA92-95C7C8C3279A}" destId="{260EA3F1-ABD5-4305-818F-D5D2818CF95A}" srcOrd="25" destOrd="0" presId="urn:microsoft.com/office/officeart/2005/8/layout/list1"/>
    <dgm:cxn modelId="{7F5E5F42-71CC-4DA1-8845-8AB9A25090AF}" type="presParOf" srcId="{CB66B350-DE86-4ABC-BA92-95C7C8C3279A}" destId="{4D7FC0B6-2622-4B27-8AF0-823F106CD9B4}" srcOrd="2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87EBD-90E3-4053-B89B-1BDEA8BFF1C8}" type="datetimeFigureOut">
              <a:rPr lang="ru-RU" smtClean="0"/>
              <a:pPr/>
              <a:t>09.10.2015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788AB-7BC6-4A81-9AD0-785B1E9A70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31B88A-49CD-4EED-8A65-1E733C296209}" type="slidenum">
              <a:rPr lang="ru-RU" smtClean="0"/>
              <a:pPr/>
              <a:t>9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9D563-A74E-48F3-A141-7F77B74990C0}" type="datetimeFigureOut">
              <a:rPr lang="ru-RU" smtClean="0"/>
              <a:pPr/>
              <a:t>09.10.2015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C8F6B-2225-402F-A044-C3D93A20988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9D563-A74E-48F3-A141-7F77B74990C0}" type="datetimeFigureOut">
              <a:rPr lang="ru-RU" smtClean="0"/>
              <a:pPr/>
              <a:t>09.10.2015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C8F6B-2225-402F-A044-C3D93A2098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9D563-A74E-48F3-A141-7F77B74990C0}" type="datetimeFigureOut">
              <a:rPr lang="ru-RU" smtClean="0"/>
              <a:pPr/>
              <a:t>09.10.2015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C8F6B-2225-402F-A044-C3D93A2098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1F693-E8D2-4443-93B7-AA7F342CFF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9D563-A74E-48F3-A141-7F77B74990C0}" type="datetimeFigureOut">
              <a:rPr lang="ru-RU" smtClean="0"/>
              <a:pPr/>
              <a:t>09.10.2015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C8F6B-2225-402F-A044-C3D93A2098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9D563-A74E-48F3-A141-7F77B74990C0}" type="datetimeFigureOut">
              <a:rPr lang="ru-RU" smtClean="0"/>
              <a:pPr/>
              <a:t>09.10.2015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C8F6B-2225-402F-A044-C3D93A20988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9D563-A74E-48F3-A141-7F77B74990C0}" type="datetimeFigureOut">
              <a:rPr lang="ru-RU" smtClean="0"/>
              <a:pPr/>
              <a:t>09.10.2015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C8F6B-2225-402F-A044-C3D93A2098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9D563-A74E-48F3-A141-7F77B74990C0}" type="datetimeFigureOut">
              <a:rPr lang="ru-RU" smtClean="0"/>
              <a:pPr/>
              <a:t>09.10.2015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C8F6B-2225-402F-A044-C3D93A2098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9D563-A74E-48F3-A141-7F77B74990C0}" type="datetimeFigureOut">
              <a:rPr lang="ru-RU" smtClean="0"/>
              <a:pPr/>
              <a:t>09.10.2015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C8F6B-2225-402F-A044-C3D93A2098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9D563-A74E-48F3-A141-7F77B74990C0}" type="datetimeFigureOut">
              <a:rPr lang="ru-RU" smtClean="0"/>
              <a:pPr/>
              <a:t>09.10.2015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C8F6B-2225-402F-A044-C3D93A20988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9D563-A74E-48F3-A141-7F77B74990C0}" type="datetimeFigureOut">
              <a:rPr lang="ru-RU" smtClean="0"/>
              <a:pPr/>
              <a:t>09.10.2015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C8F6B-2225-402F-A044-C3D93A2098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9D563-A74E-48F3-A141-7F77B74990C0}" type="datetimeFigureOut">
              <a:rPr lang="ru-RU" smtClean="0"/>
              <a:pPr/>
              <a:t>09.10.2015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C8F6B-2225-402F-A044-C3D93A20988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29D563-A74E-48F3-A141-7F77B74990C0}" type="datetimeFigureOut">
              <a:rPr lang="ru-RU" smtClean="0"/>
              <a:pPr/>
              <a:t>09.10.2015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4C8F6B-2225-402F-A044-C3D93A20988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8143900" cy="6858000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«…Не мог он ямба от хорея,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Как мы не бились, отличить.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Бранил Гомера, Феокрита,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Зато читал Адама Смита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И был глубокий эконом,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То есть умел судить о том,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Как государство богатеет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И чем живёт, и почему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Не нужно золото ему,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Когда простой продукт имеет…»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А.С. Пушкин.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432560" y="6857999"/>
            <a:ext cx="740664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Рисунок 2" descr="ag00021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0" y="2708275"/>
            <a:ext cx="2555875" cy="12969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492500" y="928670"/>
            <a:ext cx="3794144" cy="1995505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Постоянные</a:t>
            </a:r>
          </a:p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(можно осуществить или запланировать)</a:t>
            </a: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428992" y="4005262"/>
            <a:ext cx="2357454" cy="1352563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Переменные</a:t>
            </a:r>
          </a:p>
        </p:txBody>
      </p:sp>
      <p:sp>
        <p:nvSpPr>
          <p:cNvPr id="12" name="Прямоугольник с одним вырезанным скругленным углом 11"/>
          <p:cNvSpPr/>
          <p:nvPr/>
        </p:nvSpPr>
        <p:spPr>
          <a:xfrm>
            <a:off x="6443663" y="3357562"/>
            <a:ext cx="2414617" cy="1223963"/>
          </a:xfrm>
          <a:prstGeom prst="snip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Периодические (сезонные, циклические)</a:t>
            </a:r>
          </a:p>
        </p:txBody>
      </p:sp>
      <p:sp>
        <p:nvSpPr>
          <p:cNvPr id="14" name="Прямоугольник с одним вырезанным скругленным углом 13"/>
          <p:cNvSpPr/>
          <p:nvPr/>
        </p:nvSpPr>
        <p:spPr>
          <a:xfrm>
            <a:off x="6443662" y="4797424"/>
            <a:ext cx="2700337" cy="1346219"/>
          </a:xfrm>
          <a:prstGeom prst="snip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Единовременные (непредвиденные)</a:t>
            </a:r>
          </a:p>
        </p:txBody>
      </p:sp>
      <p:sp>
        <p:nvSpPr>
          <p:cNvPr id="15" name="Стрелка вниз 14"/>
          <p:cNvSpPr/>
          <p:nvPr/>
        </p:nvSpPr>
        <p:spPr>
          <a:xfrm rot="14411743">
            <a:off x="2864644" y="1958182"/>
            <a:ext cx="161925" cy="97313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 rot="18237432">
            <a:off x="2804319" y="3904456"/>
            <a:ext cx="152400" cy="120173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5724525" y="4149725"/>
            <a:ext cx="647700" cy="44450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5724525" y="5157788"/>
            <a:ext cx="647700" cy="71437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1357290" y="214290"/>
            <a:ext cx="3595686" cy="857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 smtClean="0"/>
              <a:t>БЮДЖЕТ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000108"/>
            <a:ext cx="4829180" cy="5643602"/>
          </a:xfrm>
        </p:spPr>
        <p:txBody>
          <a:bodyPr/>
          <a:lstStyle/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pPr algn="ctr"/>
            <a:r>
              <a:rPr lang="ru-RU" sz="1800" b="1" dirty="0" smtClean="0">
                <a:solidFill>
                  <a:srgbClr val="7030A0"/>
                </a:solidFill>
              </a:rPr>
              <a:t>=</a:t>
            </a:r>
          </a:p>
          <a:p>
            <a:pPr algn="ctr"/>
            <a:r>
              <a:rPr lang="ru-RU" sz="1800" b="1" dirty="0" smtClean="0">
                <a:solidFill>
                  <a:srgbClr val="7030A0"/>
                </a:solidFill>
              </a:rPr>
              <a:t>СБАЛАНСИРОВАННЫЙ</a:t>
            </a:r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r>
              <a:rPr lang="en-US" sz="2400" dirty="0" smtClean="0"/>
              <a:t>&lt;</a:t>
            </a:r>
            <a:endParaRPr lang="ru-RU" sz="2400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b="1" dirty="0" smtClean="0">
              <a:solidFill>
                <a:srgbClr val="CC6600"/>
              </a:solidFill>
            </a:endParaRPr>
          </a:p>
          <a:p>
            <a:pPr algn="ctr"/>
            <a:r>
              <a:rPr lang="ru-RU" sz="1800" b="1" dirty="0" smtClean="0">
                <a:solidFill>
                  <a:srgbClr val="CC6600"/>
                </a:solidFill>
              </a:rPr>
              <a:t>        </a:t>
            </a:r>
            <a:r>
              <a:rPr lang="ru-RU" sz="1800" b="1" dirty="0" smtClean="0">
                <a:solidFill>
                  <a:srgbClr val="7030A0"/>
                </a:solidFill>
              </a:rPr>
              <a:t>Отрицательное сальдо                                        ДЕФИЦИТ БЮДЖЕТА</a:t>
            </a:r>
          </a:p>
          <a:p>
            <a:pPr algn="ctr"/>
            <a:endParaRPr lang="ru-RU" sz="1800" dirty="0" smtClean="0"/>
          </a:p>
          <a:p>
            <a:pPr algn="ctr"/>
            <a:r>
              <a:rPr lang="en-US" sz="2400" dirty="0" smtClean="0"/>
              <a:t>&gt;</a:t>
            </a:r>
            <a:endParaRPr lang="ru-RU" sz="2400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r>
              <a:rPr lang="ru-RU" sz="1800" b="1" dirty="0" smtClean="0">
                <a:solidFill>
                  <a:srgbClr val="7030A0"/>
                </a:solidFill>
              </a:rPr>
              <a:t>Положительное сальдо</a:t>
            </a:r>
          </a:p>
          <a:p>
            <a:pPr algn="ctr"/>
            <a:r>
              <a:rPr lang="ru-RU" sz="1800" b="1" dirty="0" smtClean="0">
                <a:solidFill>
                  <a:srgbClr val="7030A0"/>
                </a:solidFill>
              </a:rPr>
              <a:t>ПРОФИЦИТ БЮДЖЕТА</a:t>
            </a:r>
          </a:p>
        </p:txBody>
      </p:sp>
      <p:pic>
        <p:nvPicPr>
          <p:cNvPr id="5" name="Содержимое 4" descr="4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5008" y="428604"/>
            <a:ext cx="3243243" cy="49292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Равнобедренный треугольник 5"/>
          <p:cNvSpPr/>
          <p:nvPr/>
        </p:nvSpPr>
        <p:spPr>
          <a:xfrm>
            <a:off x="571472" y="1000108"/>
            <a:ext cx="1060704" cy="914400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643438" y="1071546"/>
            <a:ext cx="1060704" cy="91440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Р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85720" y="2857496"/>
            <a:ext cx="1060704" cy="914400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572000" y="2928934"/>
            <a:ext cx="1060704" cy="91440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Р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85720" y="5214950"/>
            <a:ext cx="989266" cy="842962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4714876" y="5286388"/>
            <a:ext cx="1060704" cy="91440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Р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785918" y="1500174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571604" y="2928934"/>
            <a:ext cx="2500330" cy="6429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714480" y="5214950"/>
            <a:ext cx="2000264" cy="4286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Равнобедренный треугольник 30"/>
          <p:cNvSpPr/>
          <p:nvPr/>
        </p:nvSpPr>
        <p:spPr>
          <a:xfrm>
            <a:off x="2571736" y="1500174"/>
            <a:ext cx="540000" cy="216000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2500298" y="3357562"/>
            <a:ext cx="540000" cy="216000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2643174" y="5429264"/>
            <a:ext cx="540000" cy="216000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Составление бюджета включает три основные фазы:</a:t>
            </a:r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2428860" y="1714488"/>
            <a:ext cx="4191000" cy="4201403"/>
            <a:chOff x="2438400" y="1676400"/>
            <a:chExt cx="4191000" cy="4201423"/>
          </a:xfrm>
        </p:grpSpPr>
        <p:cxnSp>
          <p:nvCxnSpPr>
            <p:cNvPr id="16" name="Прямая со стрелкой 15"/>
            <p:cNvCxnSpPr/>
            <p:nvPr/>
          </p:nvCxnSpPr>
          <p:spPr>
            <a:xfrm rot="5400000">
              <a:off x="4039393" y="4495019"/>
              <a:ext cx="609603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2" name="TextBox 5"/>
            <p:cNvSpPr txBox="1">
              <a:spLocks noChangeArrowheads="1"/>
            </p:cNvSpPr>
            <p:nvPr/>
          </p:nvSpPr>
          <p:spPr bwMode="auto">
            <a:xfrm>
              <a:off x="3276600" y="3200400"/>
              <a:ext cx="2438400" cy="1077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200" dirty="0">
                  <a:latin typeface="Times New Roman" pitchFamily="18" charset="0"/>
                  <a:cs typeface="Times New Roman" pitchFamily="18" charset="0"/>
                </a:rPr>
                <a:t>Оценка доходов</a:t>
              </a:r>
            </a:p>
          </p:txBody>
        </p:sp>
        <p:sp>
          <p:nvSpPr>
            <p:cNvPr id="6153" name="TextBox 6"/>
            <p:cNvSpPr txBox="1">
              <a:spLocks noChangeArrowheads="1"/>
            </p:cNvSpPr>
            <p:nvPr/>
          </p:nvSpPr>
          <p:spPr bwMode="auto">
            <a:xfrm>
              <a:off x="3124200" y="4800600"/>
              <a:ext cx="2743200" cy="1077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200" dirty="0">
                  <a:latin typeface="Times New Roman" pitchFamily="18" charset="0"/>
                  <a:cs typeface="Times New Roman" pitchFamily="18" charset="0"/>
                </a:rPr>
                <a:t>Планирование расходов</a:t>
              </a: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rot="5400000">
              <a:off x="4038600" y="2894018"/>
              <a:ext cx="609603" cy="31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5" name="TextBox 4"/>
            <p:cNvSpPr txBox="1">
              <a:spLocks noChangeArrowheads="1"/>
            </p:cNvSpPr>
            <p:nvPr/>
          </p:nvSpPr>
          <p:spPr bwMode="auto">
            <a:xfrm>
              <a:off x="2438400" y="1676400"/>
              <a:ext cx="4191000" cy="107722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200" dirty="0">
                  <a:latin typeface="Times New Roman" pitchFamily="18" charset="0"/>
                  <a:cs typeface="Times New Roman" pitchFamily="18" charset="0"/>
                </a:rPr>
                <a:t>Постановка </a:t>
              </a:r>
            </a:p>
            <a:p>
              <a:pPr algn="ctr"/>
              <a:r>
                <a:rPr lang="ru-RU" sz="3200" dirty="0">
                  <a:latin typeface="Times New Roman" pitchFamily="18" charset="0"/>
                  <a:cs typeface="Times New Roman" pitchFamily="18" charset="0"/>
                </a:rPr>
                <a:t>финансовых целей</a:t>
              </a:r>
            </a:p>
          </p:txBody>
        </p:sp>
      </p:grpSp>
      <p:pic>
        <p:nvPicPr>
          <p:cNvPr id="6148" name="Picture 12" descr="PE0156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572000"/>
            <a:ext cx="29194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6" descr="BS0050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69293">
            <a:off x="660400" y="2322513"/>
            <a:ext cx="14986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6" descr="BS0050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32150">
            <a:off x="1067989" y="2623304"/>
            <a:ext cx="14986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u="sng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Семейный бюджет.</a:t>
            </a:r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685800" y="1371600"/>
            <a:ext cx="8229600" cy="1143000"/>
            <a:chOff x="1200554" y="3276600"/>
            <a:chExt cx="7393299" cy="1143000"/>
          </a:xfrm>
        </p:grpSpPr>
        <p:sp>
          <p:nvSpPr>
            <p:cNvPr id="6" name="Содержимое 15"/>
            <p:cNvSpPr txBox="1">
              <a:spLocks/>
            </p:cNvSpPr>
            <p:nvPr/>
          </p:nvSpPr>
          <p:spPr bwMode="auto">
            <a:xfrm>
              <a:off x="1471528" y="3276600"/>
              <a:ext cx="71223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spcBef>
                  <a:spcPct val="20000"/>
                </a:spcBef>
                <a:defRPr/>
              </a:pPr>
              <a:r>
                <a:rPr lang="ru-RU" sz="3000" kern="0" dirty="0">
                  <a:solidFill>
                    <a:srgbClr val="FF0000"/>
                  </a:solidFill>
                  <a:latin typeface="+mn-lt"/>
                </a:rPr>
                <a:t>Что служит источниками доходов семьи?  </a:t>
              </a: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r>
                <a:rPr lang="ru-RU" sz="3000" kern="0" dirty="0">
                  <a:solidFill>
                    <a:srgbClr val="FF0000"/>
                  </a:solidFill>
                  <a:latin typeface="+mn-lt"/>
                </a:rPr>
                <a:t>Назовите расходы семейного бюджета. </a:t>
              </a: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3000" kern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7181" name="WordArt 2"/>
            <p:cNvSpPr>
              <a:spLocks noChangeArrowheads="1" noChangeShapeType="1" noTextEdit="1"/>
            </p:cNvSpPr>
            <p:nvPr/>
          </p:nvSpPr>
          <p:spPr bwMode="auto">
            <a:xfrm>
              <a:off x="1200554" y="3276600"/>
              <a:ext cx="406971" cy="990600"/>
            </a:xfrm>
            <a:prstGeom prst="rect">
              <a:avLst/>
            </a:prstGeom>
          </p:spPr>
          <p:txBody>
            <a:bodyPr wrap="none" fromWordArt="1">
              <a:prstTxWarp prst="textFade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?</a:t>
              </a:r>
            </a:p>
          </p:txBody>
        </p:sp>
      </p:grpSp>
      <p:grpSp>
        <p:nvGrpSpPr>
          <p:cNvPr id="3" name="Группа 20"/>
          <p:cNvGrpSpPr>
            <a:grpSpLocks/>
          </p:cNvGrpSpPr>
          <p:nvPr/>
        </p:nvGrpSpPr>
        <p:grpSpPr bwMode="auto">
          <a:xfrm>
            <a:off x="642910" y="1214422"/>
            <a:ext cx="8229600" cy="5457825"/>
            <a:chOff x="609600" y="1143000"/>
            <a:chExt cx="8229600" cy="545738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609600" y="1295388"/>
              <a:ext cx="8077200" cy="12191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4" name="TextBox 9"/>
            <p:cNvSpPr txBox="1">
              <a:spLocks noChangeArrowheads="1"/>
            </p:cNvSpPr>
            <p:nvPr/>
          </p:nvSpPr>
          <p:spPr bwMode="auto">
            <a:xfrm>
              <a:off x="1219200" y="1752600"/>
              <a:ext cx="1981200" cy="5232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ДОХОДЫ</a:t>
              </a:r>
            </a:p>
          </p:txBody>
        </p:sp>
        <p:sp>
          <p:nvSpPr>
            <p:cNvPr id="7175" name="TextBox 10"/>
            <p:cNvSpPr txBox="1">
              <a:spLocks noChangeArrowheads="1"/>
            </p:cNvSpPr>
            <p:nvPr/>
          </p:nvSpPr>
          <p:spPr bwMode="auto">
            <a:xfrm>
              <a:off x="5715000" y="1752600"/>
              <a:ext cx="1981200" cy="5232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РАСХОДЫ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724400" y="2666877"/>
              <a:ext cx="4114800" cy="393350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Коммунальные платежи</a:t>
              </a:r>
            </a:p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Расходы на питание</a:t>
              </a:r>
            </a:p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Проезд в общественном транспорте</a:t>
              </a:r>
            </a:p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Покупка одежды</a:t>
              </a:r>
            </a:p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Сбережения</a:t>
              </a:r>
            </a:p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Выплаты по кредитам</a:t>
              </a:r>
            </a:p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Оплата обучения детей</a:t>
              </a:r>
            </a:p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И другие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09600" y="2666877"/>
              <a:ext cx="4114800" cy="30477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Заработная плата</a:t>
              </a:r>
            </a:p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Пенсия</a:t>
              </a:r>
            </a:p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Социальные пособия</a:t>
              </a:r>
            </a:p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% на вклады в банке</a:t>
              </a:r>
            </a:p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Доход от сдачи в аренду недвижимости</a:t>
              </a:r>
            </a:p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r>
                <a:rPr lang="ru-RU" sz="2400" kern="0" dirty="0">
                  <a:latin typeface="Times New Roman" pitchFamily="18" charset="0"/>
                  <a:cs typeface="Times New Roman" pitchFamily="18" charset="0"/>
                </a:rPr>
                <a:t>И другие</a:t>
              </a: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 rot="10800000" flipV="1">
              <a:off x="3200400" y="1143000"/>
              <a:ext cx="1219200" cy="6095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4419600" y="1143000"/>
              <a:ext cx="1295400" cy="6095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-45719"/>
            <a:ext cx="3714776" cy="45719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85720" y="357166"/>
            <a:ext cx="4429156" cy="5572164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ГОСУДАРСТВЕННЫЙ БЮДЖЕТ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смета доходов и расходов государства за определенный период времени, чаще всего на год, составленная с указанием источников поступления государственных доходов и направлений государственных расходов.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181309_4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0" y="1571612"/>
            <a:ext cx="4217534" cy="446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dirty="0" smtClean="0"/>
              <a:t> </a:t>
            </a:r>
            <a:r>
              <a:rPr lang="ru-RU" sz="2800" dirty="0" smtClean="0"/>
              <a:t>ДОХОДЫ  ГОСУДАРСТВЕННОГО БЮДЖЕТА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382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990600"/>
          </a:xfr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РАСХОДЫ ГОСУДАРСТВЕННОГО БЮДЖЕТА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382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685800" y="152400"/>
            <a:ext cx="81534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000" b="1" i="1" u="sng" kern="0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000" b="1" i="1" u="sng" kern="0" dirty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 государства </a:t>
            </a:r>
          </a:p>
          <a:p>
            <a:pPr algn="ctr">
              <a:defRPr/>
            </a:pPr>
            <a:r>
              <a:rPr lang="ru-RU" sz="4000" b="1" i="1" u="sng" kern="0" dirty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его особенности.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867400" y="1571612"/>
            <a:ext cx="2895600" cy="8925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Имеет юридическую силу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867400" y="3071810"/>
            <a:ext cx="2895600" cy="169277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Утверждается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парламентом</a:t>
            </a:r>
          </a:p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(Федеральным Собранием)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867400" y="5000636"/>
            <a:ext cx="2895600" cy="12926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Правительство организует его исполнение</a:t>
            </a:r>
          </a:p>
        </p:txBody>
      </p:sp>
      <p:cxnSp>
        <p:nvCxnSpPr>
          <p:cNvPr id="17" name="Прямая со стрелкой 16"/>
          <p:cNvCxnSpPr>
            <a:stCxn id="8201" idx="3"/>
            <a:endCxn id="13" idx="1"/>
          </p:cNvCxnSpPr>
          <p:nvPr/>
        </p:nvCxnSpPr>
        <p:spPr>
          <a:xfrm flipV="1">
            <a:off x="4876800" y="2017888"/>
            <a:ext cx="990600" cy="745156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201" idx="3"/>
            <a:endCxn id="15" idx="1"/>
          </p:cNvCxnSpPr>
          <p:nvPr/>
        </p:nvCxnSpPr>
        <p:spPr>
          <a:xfrm>
            <a:off x="4876800" y="2763044"/>
            <a:ext cx="990600" cy="288392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8201" idx="3"/>
            <a:endCxn id="14" idx="1"/>
          </p:cNvCxnSpPr>
          <p:nvPr/>
        </p:nvCxnSpPr>
        <p:spPr>
          <a:xfrm>
            <a:off x="4876800" y="2763044"/>
            <a:ext cx="990600" cy="1155152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Box 11"/>
          <p:cNvSpPr txBox="1">
            <a:spLocks noChangeArrowheads="1"/>
          </p:cNvSpPr>
          <p:nvPr/>
        </p:nvSpPr>
        <p:spPr bwMode="auto">
          <a:xfrm>
            <a:off x="2057400" y="2286000"/>
            <a:ext cx="2819400" cy="9540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БЮДЖЕТ ГОСУДАРСТВА</a:t>
            </a:r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609600" y="3886200"/>
            <a:ext cx="3581400" cy="1524000"/>
          </a:xfrm>
          <a:prstGeom prst="wedgeRoundRectCallout">
            <a:avLst>
              <a:gd name="adj1" fmla="val 35006"/>
              <a:gd name="adj2" fmla="val -91371"/>
              <a:gd name="adj3" fmla="val 1666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Смета доходов и расходов государства на </a:t>
            </a:r>
            <a:r>
              <a:rPr lang="ru-RU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определённый период.</a:t>
            </a:r>
            <a:endParaRPr lang="ru-RU" sz="2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305800" cy="265347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Бездумно тратить деньги – дело нехитрое, а вот расходовать с наибольшей пользой – наука непростая.</a:t>
            </a:r>
            <a:endParaRPr lang="ru-RU" sz="5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8" name="Picture 2" descr="C:\Documents and Settings\Admin\Рабочий стол\23827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3436" y="4481682"/>
            <a:ext cx="3042767" cy="221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6"/>
          <p:cNvSpPr>
            <a:spLocks noChangeArrowheads="1"/>
          </p:cNvSpPr>
          <p:nvPr/>
        </p:nvSpPr>
        <p:spPr bwMode="auto">
          <a:xfrm>
            <a:off x="4859338" y="0"/>
            <a:ext cx="2663825" cy="1728788"/>
          </a:xfrm>
          <a:prstGeom prst="cloudCallout">
            <a:avLst>
              <a:gd name="adj1" fmla="val 36653"/>
              <a:gd name="adj2" fmla="val 50736"/>
            </a:avLst>
          </a:prstGeom>
          <a:solidFill>
            <a:srgbClr val="C9D4D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 dirty="0"/>
              <a:t>Что такое бюджет?</a:t>
            </a:r>
          </a:p>
        </p:txBody>
      </p:sp>
      <p:sp>
        <p:nvSpPr>
          <p:cNvPr id="18435" name="AutoShape 7"/>
          <p:cNvSpPr>
            <a:spLocks noChangeArrowheads="1"/>
          </p:cNvSpPr>
          <p:nvPr/>
        </p:nvSpPr>
        <p:spPr bwMode="auto">
          <a:xfrm>
            <a:off x="0" y="3789363"/>
            <a:ext cx="3563938" cy="2663825"/>
          </a:xfrm>
          <a:prstGeom prst="cloudCallout">
            <a:avLst>
              <a:gd name="adj1" fmla="val 99667"/>
              <a:gd name="adj2" fmla="val -11620"/>
            </a:avLst>
          </a:prstGeom>
          <a:solidFill>
            <a:srgbClr val="C9D4D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 dirty="0"/>
              <a:t>За счет чего можно снизить расходы?</a:t>
            </a:r>
          </a:p>
        </p:txBody>
      </p:sp>
      <p:sp>
        <p:nvSpPr>
          <p:cNvPr id="18436" name="AutoShape 8"/>
          <p:cNvSpPr>
            <a:spLocks noChangeArrowheads="1"/>
          </p:cNvSpPr>
          <p:nvPr/>
        </p:nvSpPr>
        <p:spPr bwMode="auto">
          <a:xfrm>
            <a:off x="0" y="1844675"/>
            <a:ext cx="3744913" cy="1873250"/>
          </a:xfrm>
          <a:prstGeom prst="cloudCallout">
            <a:avLst>
              <a:gd name="adj1" fmla="val 94384"/>
              <a:gd name="adj2" fmla="val 48644"/>
            </a:avLst>
          </a:prstGeom>
          <a:solidFill>
            <a:srgbClr val="C9D4D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 dirty="0"/>
              <a:t>Что такое расход, доход?</a:t>
            </a:r>
          </a:p>
        </p:txBody>
      </p:sp>
      <p:sp>
        <p:nvSpPr>
          <p:cNvPr id="18437" name="AutoShape 9"/>
          <p:cNvSpPr>
            <a:spLocks noChangeArrowheads="1"/>
          </p:cNvSpPr>
          <p:nvPr/>
        </p:nvSpPr>
        <p:spPr bwMode="auto">
          <a:xfrm>
            <a:off x="0" y="0"/>
            <a:ext cx="4535488" cy="1728788"/>
          </a:xfrm>
          <a:prstGeom prst="cloudCallout">
            <a:avLst>
              <a:gd name="adj1" fmla="val 70162"/>
              <a:gd name="adj2" fmla="val 116208"/>
            </a:avLst>
          </a:prstGeom>
          <a:solidFill>
            <a:srgbClr val="C9D4D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 dirty="0"/>
              <a:t>Каким бывает бюджет?</a:t>
            </a:r>
          </a:p>
        </p:txBody>
      </p:sp>
      <p:pic>
        <p:nvPicPr>
          <p:cNvPr id="18438" name="Picture 4" descr="J01018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5163" y="1916113"/>
            <a:ext cx="3398837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30"/>
          <p:cNvSpPr>
            <a:spLocks noChangeArrowheads="1" noChangeShapeType="1" noTextEdit="1"/>
          </p:cNvSpPr>
          <p:nvPr/>
        </p:nvSpPr>
        <p:spPr bwMode="auto">
          <a:xfrm>
            <a:off x="1000100" y="0"/>
            <a:ext cx="81439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3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государства </a:t>
            </a:r>
          </a:p>
          <a:p>
            <a:pPr algn="ctr"/>
            <a:r>
              <a:rPr lang="ru-RU" sz="3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 семьи </a:t>
            </a:r>
            <a:endParaRPr lang="ru-RU" sz="3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Почему необходимо планировать бюджет?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</a:rPr>
              <a:t>Домашнее задание</a:t>
            </a:r>
            <a:endParaRPr lang="ru-RU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Рисунок 6" descr="79-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6"/>
            <a:ext cx="6410801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85918" y="2786058"/>
            <a:ext cx="55721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15, выучить термины, начертить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схемы в тетрадь  со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стр. 100 и 102, составить семейный бюджет.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214337"/>
            <a:ext cx="7498080" cy="2143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  <a:blipFill>
            <a:blip r:embed="rId2"/>
            <a:tile tx="0" ty="0" sx="100000" sy="100000" flip="none" algn="tl"/>
          </a:blip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214554"/>
            <a:ext cx="7715304" cy="171451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УРОК</a:t>
            </a:r>
            <a:endParaRPr lang="ru-RU" sz="5400" b="1" cap="all" dirty="0">
              <a:ln w="9000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Users\Любовь Николаевна\Pictures\Картинки\teacher.jpg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6858000" y="4033838"/>
            <a:ext cx="1905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Сегодня на уроке: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214422"/>
            <a:ext cx="7843862" cy="2781304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514350" indent="-514350" algn="just" eaLnBrk="1" hangingPunct="1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бюджет?</a:t>
            </a:r>
          </a:p>
          <a:p>
            <a:pPr marL="514350" indent="-514350" algn="just" eaLnBrk="1" hangingPunct="1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Фазы составления бюджета.</a:t>
            </a:r>
          </a:p>
          <a:p>
            <a:pPr marL="514350" indent="-514350" algn="just" eaLnBrk="1" hangingPunct="1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Семейный бюджет.</a:t>
            </a:r>
          </a:p>
          <a:p>
            <a:pPr marL="514350" indent="-514350" algn="just" eaLnBrk="1" hangingPunct="1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государства и его особенности.</a:t>
            </a:r>
          </a:p>
        </p:txBody>
      </p:sp>
    </p:spTree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Почему необходимо планировать бюджет?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u="sng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1. Что такое бюджет?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1752600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(от старонормандского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bougette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сумка, кошель, кожаный мешок) -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финансовый план, который обобщает доходы и расходы за определенный период времени.</a:t>
            </a:r>
          </a:p>
          <a:p>
            <a:pPr algn="just"/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990600" y="2667000"/>
            <a:ext cx="7391400" cy="1524000"/>
            <a:chOff x="1066800" y="3276600"/>
            <a:chExt cx="7391400" cy="1524000"/>
          </a:xfrm>
        </p:grpSpPr>
        <p:sp>
          <p:nvSpPr>
            <p:cNvPr id="17" name="Содержимое 15"/>
            <p:cNvSpPr txBox="1">
              <a:spLocks/>
            </p:cNvSpPr>
            <p:nvPr/>
          </p:nvSpPr>
          <p:spPr bwMode="auto">
            <a:xfrm>
              <a:off x="1066800" y="3276600"/>
              <a:ext cx="73914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2800" kern="0" dirty="0">
                <a:solidFill>
                  <a:srgbClr val="FF0000"/>
                </a:solidFill>
                <a:latin typeface="+mn-lt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3200" kern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5137" name="WordArt 2"/>
            <p:cNvSpPr>
              <a:spLocks noChangeArrowheads="1" noChangeShapeType="1" noTextEdit="1"/>
            </p:cNvSpPr>
            <p:nvPr/>
          </p:nvSpPr>
          <p:spPr bwMode="auto">
            <a:xfrm>
              <a:off x="1290614" y="3395658"/>
              <a:ext cx="685800" cy="990600"/>
            </a:xfrm>
            <a:prstGeom prst="rect">
              <a:avLst/>
            </a:prstGeom>
          </p:spPr>
          <p:txBody>
            <a:bodyPr wrap="none" fromWordArt="1">
              <a:prstTxWarp prst="textFadeDown">
                <a:avLst>
                  <a:gd name="adj" fmla="val 33333"/>
                </a:avLst>
              </a:prstTxWarp>
            </a:bodyPr>
            <a:lstStyle/>
            <a:p>
              <a:pPr algn="ctr"/>
              <a:endPara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endParaRPr>
            </a:p>
          </p:txBody>
        </p:sp>
      </p:grpSp>
      <p:grpSp>
        <p:nvGrpSpPr>
          <p:cNvPr id="3" name="Группа 43"/>
          <p:cNvGrpSpPr>
            <a:grpSpLocks/>
          </p:cNvGrpSpPr>
          <p:nvPr/>
        </p:nvGrpSpPr>
        <p:grpSpPr bwMode="auto">
          <a:xfrm>
            <a:off x="3000364" y="3929066"/>
            <a:ext cx="5562600" cy="2581275"/>
            <a:chOff x="2895600" y="3886200"/>
            <a:chExt cx="5562600" cy="2580620"/>
          </a:xfrm>
        </p:grpSpPr>
        <p:sp>
          <p:nvSpPr>
            <p:cNvPr id="5127" name="TextBox 22"/>
            <p:cNvSpPr txBox="1">
              <a:spLocks noChangeArrowheads="1"/>
            </p:cNvSpPr>
            <p:nvPr/>
          </p:nvSpPr>
          <p:spPr bwMode="auto">
            <a:xfrm>
              <a:off x="5334000" y="3886200"/>
              <a:ext cx="2667000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Государства</a:t>
              </a:r>
            </a:p>
          </p:txBody>
        </p:sp>
        <p:sp>
          <p:nvSpPr>
            <p:cNvPr id="5128" name="TextBox 23"/>
            <p:cNvSpPr txBox="1">
              <a:spLocks noChangeArrowheads="1"/>
            </p:cNvSpPr>
            <p:nvPr/>
          </p:nvSpPr>
          <p:spPr bwMode="auto">
            <a:xfrm>
              <a:off x="5334000" y="4572000"/>
              <a:ext cx="1828800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Фирмы</a:t>
              </a:r>
            </a:p>
          </p:txBody>
        </p:sp>
        <p:sp>
          <p:nvSpPr>
            <p:cNvPr id="5129" name="TextBox 24"/>
            <p:cNvSpPr txBox="1">
              <a:spLocks noChangeArrowheads="1"/>
            </p:cNvSpPr>
            <p:nvPr/>
          </p:nvSpPr>
          <p:spPr bwMode="auto">
            <a:xfrm>
              <a:off x="5334000" y="5257800"/>
              <a:ext cx="1828800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Семьи</a:t>
              </a:r>
            </a:p>
          </p:txBody>
        </p:sp>
        <p:sp>
          <p:nvSpPr>
            <p:cNvPr id="5130" name="TextBox 26"/>
            <p:cNvSpPr txBox="1">
              <a:spLocks noChangeArrowheads="1"/>
            </p:cNvSpPr>
            <p:nvPr/>
          </p:nvSpPr>
          <p:spPr bwMode="auto">
            <a:xfrm>
              <a:off x="5334000" y="5943600"/>
              <a:ext cx="3124200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Индивидуальный</a:t>
              </a:r>
            </a:p>
          </p:txBody>
        </p:sp>
        <p:cxnSp>
          <p:nvCxnSpPr>
            <p:cNvPr id="29" name="Прямая со стрелкой 28"/>
            <p:cNvCxnSpPr>
              <a:stCxn id="5135" idx="3"/>
              <a:endCxn id="5127" idx="1"/>
            </p:cNvCxnSpPr>
            <p:nvPr/>
          </p:nvCxnSpPr>
          <p:spPr>
            <a:xfrm flipV="1">
              <a:off x="4876800" y="4148072"/>
              <a:ext cx="457200" cy="9141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>
              <a:endCxn id="5128" idx="1"/>
            </p:cNvCxnSpPr>
            <p:nvPr/>
          </p:nvCxnSpPr>
          <p:spPr>
            <a:xfrm flipV="1">
              <a:off x="4800600" y="4833698"/>
              <a:ext cx="533400" cy="27139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>
              <a:stCxn id="5135" idx="3"/>
              <a:endCxn id="5129" idx="1"/>
            </p:cNvCxnSpPr>
            <p:nvPr/>
          </p:nvCxnSpPr>
          <p:spPr>
            <a:xfrm>
              <a:off x="4876800" y="5062240"/>
              <a:ext cx="457200" cy="45708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stCxn id="5135" idx="3"/>
              <a:endCxn id="5130" idx="1"/>
            </p:cNvCxnSpPr>
            <p:nvPr/>
          </p:nvCxnSpPr>
          <p:spPr>
            <a:xfrm>
              <a:off x="4876800" y="5062240"/>
              <a:ext cx="457200" cy="114271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5" name="TextBox 21"/>
            <p:cNvSpPr txBox="1">
              <a:spLocks noChangeArrowheads="1"/>
            </p:cNvSpPr>
            <p:nvPr/>
          </p:nvSpPr>
          <p:spPr bwMode="auto">
            <a:xfrm>
              <a:off x="2895600" y="4800600"/>
              <a:ext cx="1981200" cy="5232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БЮДЖЕТ</a:t>
              </a:r>
            </a:p>
          </p:txBody>
        </p:sp>
      </p:grpSp>
      <p:pic>
        <p:nvPicPr>
          <p:cNvPr id="5126" name="Picture 16" descr="C:\Users\Любовь Николаевна\Pictures\Картинки\фото, картинки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810125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74638"/>
            <a:ext cx="8329642" cy="1939916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Доход - это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71612"/>
            <a:ext cx="8147050" cy="4554551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eaLnBrk="1" hangingPunct="1">
              <a:buNone/>
            </a:pP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деньги или материальные ценности, получаемые от предприятия, отдельного лица или какого-либо рода деятельности. Все полученные средства составляют совокупные доходы.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16" descr="BS0050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32150">
            <a:off x="6497277" y="122999"/>
            <a:ext cx="14986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семьи ( по источникам )</a:t>
            </a:r>
            <a:endParaRPr lang="ru-RU" sz="3600" dirty="0">
              <a:ln w="1143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000108"/>
            <a:ext cx="8329642" cy="512605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Заставка_0.t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86578" y="1071546"/>
            <a:ext cx="1920000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Схема 5"/>
          <p:cNvGraphicFramePr/>
          <p:nvPr/>
        </p:nvGraphicFramePr>
        <p:xfrm>
          <a:off x="571472" y="1857364"/>
          <a:ext cx="8358246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990000"/>
                </a:solidFill>
              </a:rPr>
              <a:t>Расход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00" y="1571612"/>
            <a:ext cx="7172350" cy="35004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36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 </a:t>
            </a:r>
            <a:r>
              <a:rPr lang="ru-RU" sz="3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затраты, издержки, потребление чего-либо для определенных целей.</a:t>
            </a:r>
            <a:endParaRPr lang="ru-RU" sz="3600" b="1" i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j02219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48" y="3571876"/>
            <a:ext cx="4000528" cy="328612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2" descr="ag00021_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2857488" y="357166"/>
            <a:ext cx="3571900" cy="12954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0" y="1428736"/>
            <a:ext cx="2714612" cy="1714512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Обязательные платежи, сборы, налоги, оплата квартиры</a:t>
            </a: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1214414" y="4286256"/>
            <a:ext cx="3429024" cy="192882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Непродовольственные товары: одежда, обувь, мебель, предметы домашнего обихода</a:t>
            </a: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5214942" y="4357694"/>
            <a:ext cx="3571900" cy="192882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Культурно-бытовые услуги (кино, театр, музеи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Т.Д.)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6357950" y="1571612"/>
            <a:ext cx="2589214" cy="192882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Питание</a:t>
            </a:r>
          </a:p>
        </p:txBody>
      </p:sp>
      <p:sp>
        <p:nvSpPr>
          <p:cNvPr id="34" name="Стрелка вправо 33"/>
          <p:cNvSpPr/>
          <p:nvPr/>
        </p:nvSpPr>
        <p:spPr>
          <a:xfrm rot="10800000" flipV="1">
            <a:off x="2928926" y="1857364"/>
            <a:ext cx="504825" cy="1143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 rot="9181795" flipV="1">
            <a:off x="2671194" y="3339891"/>
            <a:ext cx="1539875" cy="1778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6" name="Стрелка вправо 35"/>
          <p:cNvSpPr/>
          <p:nvPr/>
        </p:nvSpPr>
        <p:spPr>
          <a:xfrm rot="1307178">
            <a:off x="5047186" y="3310974"/>
            <a:ext cx="1711325" cy="19526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7" name="Стрелка вправо 36"/>
          <p:cNvSpPr/>
          <p:nvPr/>
        </p:nvSpPr>
        <p:spPr>
          <a:xfrm flipV="1">
            <a:off x="5500694" y="1928802"/>
            <a:ext cx="433388" cy="8731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498</Words>
  <Application>Microsoft Office PowerPoint</Application>
  <PresentationFormat>Экран (4:3)</PresentationFormat>
  <Paragraphs>135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«…Не мог он ямба от хорея, Как мы не бились, отличить. Бранил Гомера, Феокрита, Зато читал Адама Смита И был глубокий эконом, То есть умел судить о том, Как государство богатеет И чем живёт, и почему Не нужно золото ему,  Когда простой продукт имеет…»                            А.С. Пушкин.</vt:lpstr>
      <vt:lpstr>Слайд 2</vt:lpstr>
      <vt:lpstr>Сегодня на уроке:</vt:lpstr>
      <vt:lpstr>Слайд 4</vt:lpstr>
      <vt:lpstr>1. Что такое бюджет?</vt:lpstr>
      <vt:lpstr>Доход - это</vt:lpstr>
      <vt:lpstr>Доходы семьи ( по источникам )</vt:lpstr>
      <vt:lpstr>Расход</vt:lpstr>
      <vt:lpstr>Слайд 9</vt:lpstr>
      <vt:lpstr>Слайд 10</vt:lpstr>
      <vt:lpstr>БЮДЖЕТ</vt:lpstr>
      <vt:lpstr>Составление бюджета включает три основные фазы:</vt:lpstr>
      <vt:lpstr> Семейный бюджет.</vt:lpstr>
      <vt:lpstr>Слайд 14</vt:lpstr>
      <vt:lpstr> ДОХОДЫ  ГОСУДАРСТВЕННОГО БЮДЖЕТА</vt:lpstr>
      <vt:lpstr>РАСХОДЫ ГОСУДАРСТВЕННОГО БЮДЖЕТА</vt:lpstr>
      <vt:lpstr>Слайд 17</vt:lpstr>
      <vt:lpstr>Бездумно тратить деньги – дело нехитрое, а вот расходовать с наибольшей пользой – наука непростая.</vt:lpstr>
      <vt:lpstr>Слайд 19</vt:lpstr>
      <vt:lpstr>Слайд 20</vt:lpstr>
      <vt:lpstr>Домашнее задание</vt:lpstr>
      <vt:lpstr>Слайд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«…Не мог он ямба от хорея, Как мы не бились, отличить. Бранил Гомера, Феокрита, Зато читал Адама Смита И был глубокий эконом, То есть умел судить о том, Как государство богатеет И чем живёт, и почему Не нужно золото ему,  Когда простой продукт имеет…»                            А.С. Пушкин.</dc:title>
  <dc:creator>ADMIN</dc:creator>
  <cp:lastModifiedBy>Ирина</cp:lastModifiedBy>
  <cp:revision>53</cp:revision>
  <dcterms:created xsi:type="dcterms:W3CDTF">2012-02-02T08:25:18Z</dcterms:created>
  <dcterms:modified xsi:type="dcterms:W3CDTF">2015-10-09T20:18:38Z</dcterms:modified>
</cp:coreProperties>
</file>