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2" r:id="rId4"/>
    <p:sldId id="256" r:id="rId5"/>
    <p:sldId id="264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7" y="0"/>
            <a:ext cx="9265127" cy="694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62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9" y="-6393"/>
            <a:ext cx="9285046" cy="696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3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3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4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Эля</dc:creator>
  <cp:lastModifiedBy>Антропова ЭВ</cp:lastModifiedBy>
  <cp:revision>11</cp:revision>
  <dcterms:created xsi:type="dcterms:W3CDTF">2015-11-26T17:44:53Z</dcterms:created>
  <dcterms:modified xsi:type="dcterms:W3CDTF">2015-11-29T11:57:39Z</dcterms:modified>
</cp:coreProperties>
</file>