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  <a:srgbClr val="2BA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2B7DD0-9B83-45EA-A69D-BB28C6178FDF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BB1806-A1F6-4C61-9FDE-767C6F24E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9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DEAEA3-0571-46D2-9063-88E3294BBA00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C61DC8-2AB3-4DD0-8D24-97CB58E61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59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ABFD6C-A9F9-47B1-AD40-0CD0499C9592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1E27-886D-4BF5-BB30-A4B1B057F3FB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9EAA-BC40-42BA-BEF5-4F0D2361B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E60A-078C-4CD4-91D3-AB364927BEFF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E1F4-4F94-483F-8670-BF67AC5BF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5E6B-659A-421D-BF12-70111D8C66B1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7E302-054F-47EB-B922-8F85185D7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E298-DB20-4588-9742-86D0D9C8A019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6CCB0-6CCD-426D-923F-116E75CAA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67874-473E-4DAD-8FA7-992200724D0F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194C-9174-45D3-8F76-A049AE5E4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1168-286D-4B78-AF19-1A99A8C67AB7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0A4EB-6D8F-4663-BCF5-F1DAED69B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20018-069C-4DA3-A43A-833BAEE3CE3F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2FD3-A3E7-4B10-AB08-1E532FADF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E1E9-D201-4C99-84F2-A19146D75ED7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7442E-905F-4E84-928D-C615814C0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490A-0D6B-4086-857C-1B497DF7F2B3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0344-6E4B-440E-808E-791CFDE4C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54326-2167-4D3E-80AD-11622D074644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72BF-EDA2-4020-95D4-9CDBB1FA7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AE09-D305-4103-8C85-4FDE1201DDE8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5A9F0-72F8-4374-A7F3-E185C8E76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FDBFF0-3C8B-4BAD-AA31-82BE693F88B8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490121-0DB7-4E84-AB5E-6A04D90D7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l="-3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861448" cy="1368152"/>
          </a:xfrm>
        </p:spPr>
        <p:txBody>
          <a:bodyPr/>
          <a:lstStyle/>
          <a:p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РФ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профессионального образования </a:t>
            </a:r>
            <a:b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«Нижневартовский государственный университет»</a:t>
            </a:r>
            <a:b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иностранных языков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5184576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1600" dirty="0" smtClean="0">
                <a:latin typeface="Calibri" pitchFamily="34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</a:t>
            </a:r>
          </a:p>
          <a:p>
            <a:pPr algn="ctr">
              <a:buFont typeface="Arial" charset="0"/>
              <a:buNone/>
              <a:defRPr/>
            </a:pPr>
            <a:endParaRPr lang="en-US" sz="1600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1600" dirty="0" smtClean="0">
                <a:latin typeface="Calibri" pitchFamily="34" charset="0"/>
                <a:cs typeface="Times New Roman" pitchFamily="18" charset="0"/>
              </a:rPr>
              <a:t>_______________________________________________________________________________</a:t>
            </a:r>
          </a:p>
          <a:p>
            <a:pPr algn="ctr">
              <a:buFont typeface="Arial" charset="0"/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подтверждает участие в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XI Международной научно-практической конференции «Образование на грани тысячелетий»  –  «Проблемно-информационный подход к реализации целей современного образования: вопросы теории и практики»</a:t>
            </a:r>
          </a:p>
          <a:p>
            <a:pPr algn="just">
              <a:buFont typeface="Arial" charset="0"/>
              <a:buNone/>
              <a:defRPr/>
            </a:pPr>
            <a:endParaRPr lang="ru-RU" sz="1600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latin typeface="Calibri" pitchFamily="34" charset="0"/>
                <a:cs typeface="Times New Roman" pitchFamily="18" charset="0"/>
              </a:rPr>
              <a:t>	</a:t>
            </a:r>
          </a:p>
          <a:p>
            <a:pPr>
              <a:buFont typeface="Arial" charset="0"/>
              <a:buNone/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          Проректор по научной </a:t>
            </a:r>
            <a:r>
              <a:rPr lang="ru-RU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Times New Roman" pitchFamily="18" charset="0"/>
              </a:rPr>
              <a:t>ра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		          </a:t>
            </a:r>
            <a:r>
              <a:rPr lang="ru-RU" sz="1400" b="1" dirty="0" err="1" smtClean="0">
                <a:latin typeface="Calibri" pitchFamily="34" charset="0"/>
                <a:cs typeface="Times New Roman" pitchFamily="18" charset="0"/>
              </a:rPr>
              <a:t>А.В.Коричко</a:t>
            </a:r>
            <a:endParaRPr lang="ru-RU" sz="1400" b="1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ru-RU" sz="1600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ru-RU" sz="1600" dirty="0" smtClean="0">
              <a:latin typeface="Calibri" pitchFamily="34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Нижневартовск,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ноября 201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</a:p>
          <a:p>
            <a:pPr algn="ctr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924944"/>
            <a:ext cx="8208912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Щербиновой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Наталье Николаевне</a:t>
            </a:r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tretch>
            <a:fillRect/>
          </a:stretch>
        </p:blipFill>
        <p:spPr>
          <a:xfrm>
            <a:off x="3347864" y="4797152"/>
            <a:ext cx="2016224" cy="12961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42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Министерство образования и науки РФ Федеральное государственное бюджетное образовательное учреждение  высшего профессионального образования  «Нижневартовский государственный университет» Кафедра иностранных языков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Шайхулова </dc:creator>
  <cp:lastModifiedBy>Нина</cp:lastModifiedBy>
  <cp:revision>102</cp:revision>
  <dcterms:created xsi:type="dcterms:W3CDTF">2010-09-20T10:20:17Z</dcterms:created>
  <dcterms:modified xsi:type="dcterms:W3CDTF">2015-12-03T09:49:54Z</dcterms:modified>
</cp:coreProperties>
</file>