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70" r:id="rId13"/>
    <p:sldId id="268" r:id="rId14"/>
    <p:sldId id="269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67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01F999-44EF-4788-BE1D-D8BBA02DBEC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74E79B-A99C-45F4-A68C-B717AA918306}">
      <dgm:prSet phldrT="[Текст]"/>
      <dgm:spPr/>
      <dgm:t>
        <a:bodyPr/>
        <a:lstStyle/>
        <a:p>
          <a:r>
            <a:rPr lang="ru-RU" dirty="0" smtClean="0"/>
            <a:t>счастье</a:t>
          </a:r>
          <a:endParaRPr lang="ru-RU" dirty="0"/>
        </a:p>
      </dgm:t>
    </dgm:pt>
    <dgm:pt modelId="{69559DDB-F4A3-4D45-98D1-014C66B3FA5D}" type="parTrans" cxnId="{839DD8C8-078A-41A2-8545-3803D26254BE}">
      <dgm:prSet/>
      <dgm:spPr/>
      <dgm:t>
        <a:bodyPr/>
        <a:lstStyle/>
        <a:p>
          <a:endParaRPr lang="ru-RU"/>
        </a:p>
      </dgm:t>
    </dgm:pt>
    <dgm:pt modelId="{BC9345AF-0359-4726-8E10-5DB664844E30}" type="sibTrans" cxnId="{839DD8C8-078A-41A2-8545-3803D26254BE}">
      <dgm:prSet/>
      <dgm:spPr/>
      <dgm:t>
        <a:bodyPr/>
        <a:lstStyle/>
        <a:p>
          <a:endParaRPr lang="ru-RU"/>
        </a:p>
      </dgm:t>
    </dgm:pt>
    <dgm:pt modelId="{484237AC-2348-4682-BAEB-EC96B72D35A5}">
      <dgm:prSet phldrT="[Текст]"/>
      <dgm:spPr/>
      <dgm:t>
        <a:bodyPr/>
        <a:lstStyle/>
        <a:p>
          <a:r>
            <a:rPr lang="ru-RU" dirty="0" smtClean="0"/>
            <a:t>Кого-нибудь спас и нашел себе друга, не «купив» его</a:t>
          </a:r>
          <a:endParaRPr lang="ru-RU" dirty="0"/>
        </a:p>
      </dgm:t>
    </dgm:pt>
    <dgm:pt modelId="{FA0F1AAC-E703-44D6-8210-EB2F63ECC082}" type="parTrans" cxnId="{5517FED1-6E34-4CE5-A5DE-FFC92979BEA7}">
      <dgm:prSet/>
      <dgm:spPr/>
      <dgm:t>
        <a:bodyPr/>
        <a:lstStyle/>
        <a:p>
          <a:endParaRPr lang="ru-RU"/>
        </a:p>
      </dgm:t>
    </dgm:pt>
    <dgm:pt modelId="{627C25C4-C271-426B-8508-2611FDBF8E44}" type="sibTrans" cxnId="{5517FED1-6E34-4CE5-A5DE-FFC92979BEA7}">
      <dgm:prSet/>
      <dgm:spPr/>
      <dgm:t>
        <a:bodyPr/>
        <a:lstStyle/>
        <a:p>
          <a:endParaRPr lang="ru-RU"/>
        </a:p>
      </dgm:t>
    </dgm:pt>
    <dgm:pt modelId="{BD999280-4EF8-4672-A99F-3F252C1445D3}">
      <dgm:prSet phldrT="[Текст]"/>
      <dgm:spPr/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3C660BD1-8583-4274-B8EF-2B49A99F5F6A}" type="parTrans" cxnId="{51F43882-DED7-4DCA-8BB7-DB1CC6AD3F8B}">
      <dgm:prSet/>
      <dgm:spPr/>
      <dgm:t>
        <a:bodyPr/>
        <a:lstStyle/>
        <a:p>
          <a:endParaRPr lang="ru-RU"/>
        </a:p>
      </dgm:t>
    </dgm:pt>
    <dgm:pt modelId="{C8726162-4DA0-449C-BD0D-A053CA81F4FF}" type="sibTrans" cxnId="{51F43882-DED7-4DCA-8BB7-DB1CC6AD3F8B}">
      <dgm:prSet/>
      <dgm:spPr/>
      <dgm:t>
        <a:bodyPr/>
        <a:lstStyle/>
        <a:p>
          <a:endParaRPr lang="ru-RU"/>
        </a:p>
      </dgm:t>
    </dgm:pt>
    <dgm:pt modelId="{A1A6E557-FD1B-438D-B791-6DA84CD02EC9}">
      <dgm:prSet phldrT="[Текст]"/>
      <dgm:spPr/>
      <dgm:t>
        <a:bodyPr/>
        <a:lstStyle/>
        <a:p>
          <a:r>
            <a:rPr lang="ru-RU" dirty="0" smtClean="0"/>
            <a:t>несчастье</a:t>
          </a:r>
          <a:endParaRPr lang="ru-RU" dirty="0"/>
        </a:p>
      </dgm:t>
    </dgm:pt>
    <dgm:pt modelId="{B93D79E8-864F-4C60-974F-8E88DC013246}" type="parTrans" cxnId="{10B627F9-5619-43BB-A1A3-C84F6016E306}">
      <dgm:prSet/>
      <dgm:spPr/>
      <dgm:t>
        <a:bodyPr/>
        <a:lstStyle/>
        <a:p>
          <a:endParaRPr lang="ru-RU"/>
        </a:p>
      </dgm:t>
    </dgm:pt>
    <dgm:pt modelId="{F8F23121-0675-42AB-B77B-B8AD6345AB5E}" type="sibTrans" cxnId="{10B627F9-5619-43BB-A1A3-C84F6016E306}">
      <dgm:prSet/>
      <dgm:spPr/>
      <dgm:t>
        <a:bodyPr/>
        <a:lstStyle/>
        <a:p>
          <a:endParaRPr lang="ru-RU"/>
        </a:p>
      </dgm:t>
    </dgm:pt>
    <dgm:pt modelId="{1975CA2A-CE64-4549-9892-FB38285BE71C}">
      <dgm:prSet phldrT="[Текст]"/>
      <dgm:spPr/>
      <dgm:t>
        <a:bodyPr/>
        <a:lstStyle/>
        <a:p>
          <a:r>
            <a:rPr lang="ru-RU" dirty="0" smtClean="0"/>
            <a:t>Захватить трон и изгнать короля</a:t>
          </a:r>
          <a:endParaRPr lang="ru-RU" dirty="0"/>
        </a:p>
      </dgm:t>
    </dgm:pt>
    <dgm:pt modelId="{01D9E9E9-629C-4FC5-8E06-E0DFE9855E27}" type="parTrans" cxnId="{32F9E378-19F2-486C-A506-170038ADEC91}">
      <dgm:prSet/>
      <dgm:spPr/>
      <dgm:t>
        <a:bodyPr/>
        <a:lstStyle/>
        <a:p>
          <a:endParaRPr lang="ru-RU"/>
        </a:p>
      </dgm:t>
    </dgm:pt>
    <dgm:pt modelId="{9907F535-648B-4A61-8D2D-6976130A4255}" type="sibTrans" cxnId="{32F9E378-19F2-486C-A506-170038ADEC91}">
      <dgm:prSet/>
      <dgm:spPr/>
      <dgm:t>
        <a:bodyPr/>
        <a:lstStyle/>
        <a:p>
          <a:endParaRPr lang="ru-RU"/>
        </a:p>
      </dgm:t>
    </dgm:pt>
    <dgm:pt modelId="{2F8BA22C-94E6-4302-A50B-31676EE56395}">
      <dgm:prSet phldrT="[Текст]"/>
      <dgm:spPr/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B781BF24-EE77-4020-A4EA-DA99AADB7076}" type="parTrans" cxnId="{5A5D8BED-D72B-4564-89E9-AE83C3B9CA94}">
      <dgm:prSet/>
      <dgm:spPr/>
      <dgm:t>
        <a:bodyPr/>
        <a:lstStyle/>
        <a:p>
          <a:endParaRPr lang="ru-RU"/>
        </a:p>
      </dgm:t>
    </dgm:pt>
    <dgm:pt modelId="{555B8008-54AD-4B0E-AA4B-AA11BD1AF9C7}" type="sibTrans" cxnId="{5A5D8BED-D72B-4564-89E9-AE83C3B9CA94}">
      <dgm:prSet/>
      <dgm:spPr/>
      <dgm:t>
        <a:bodyPr/>
        <a:lstStyle/>
        <a:p>
          <a:endParaRPr lang="ru-RU"/>
        </a:p>
      </dgm:t>
    </dgm:pt>
    <dgm:pt modelId="{E1F437A8-E5D2-4E02-B183-8AC52E303FCD}" type="pres">
      <dgm:prSet presAssocID="{0001F999-44EF-4788-BE1D-D8BBA02DBEC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ABC2EC-8F80-4E86-A957-155D324B120D}" type="pres">
      <dgm:prSet presAssocID="{6274E79B-A99C-45F4-A68C-B717AA918306}" presName="root" presStyleCnt="0"/>
      <dgm:spPr/>
    </dgm:pt>
    <dgm:pt modelId="{E1FC239D-0232-43B9-B981-D7C68EF5E909}" type="pres">
      <dgm:prSet presAssocID="{6274E79B-A99C-45F4-A68C-B717AA918306}" presName="rootComposite" presStyleCnt="0"/>
      <dgm:spPr/>
    </dgm:pt>
    <dgm:pt modelId="{BD4CD4AC-2674-4814-A42B-02A602918BB3}" type="pres">
      <dgm:prSet presAssocID="{6274E79B-A99C-45F4-A68C-B717AA918306}" presName="rootText" presStyleLbl="node1" presStyleIdx="0" presStyleCnt="2"/>
      <dgm:spPr/>
      <dgm:t>
        <a:bodyPr/>
        <a:lstStyle/>
        <a:p>
          <a:endParaRPr lang="ru-RU"/>
        </a:p>
      </dgm:t>
    </dgm:pt>
    <dgm:pt modelId="{1304D8ED-C905-482D-AD6D-0F1665D7D613}" type="pres">
      <dgm:prSet presAssocID="{6274E79B-A99C-45F4-A68C-B717AA918306}" presName="rootConnector" presStyleLbl="node1" presStyleIdx="0" presStyleCnt="2"/>
      <dgm:spPr/>
      <dgm:t>
        <a:bodyPr/>
        <a:lstStyle/>
        <a:p>
          <a:endParaRPr lang="ru-RU"/>
        </a:p>
      </dgm:t>
    </dgm:pt>
    <dgm:pt modelId="{3A80685B-8975-4146-9A3D-BC5A304A1F92}" type="pres">
      <dgm:prSet presAssocID="{6274E79B-A99C-45F4-A68C-B717AA918306}" presName="childShape" presStyleCnt="0"/>
      <dgm:spPr/>
    </dgm:pt>
    <dgm:pt modelId="{14742E68-71A9-47D7-8243-163AD9041F4C}" type="pres">
      <dgm:prSet presAssocID="{FA0F1AAC-E703-44D6-8210-EB2F63ECC082}" presName="Name13" presStyleLbl="parChTrans1D2" presStyleIdx="0" presStyleCnt="4"/>
      <dgm:spPr/>
      <dgm:t>
        <a:bodyPr/>
        <a:lstStyle/>
        <a:p>
          <a:endParaRPr lang="ru-RU"/>
        </a:p>
      </dgm:t>
    </dgm:pt>
    <dgm:pt modelId="{37AB56EB-2307-4B9C-B580-AA9F4793DB21}" type="pres">
      <dgm:prSet presAssocID="{484237AC-2348-4682-BAEB-EC96B72D35A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1C94B-AA83-4F43-9884-B52B27B81865}" type="pres">
      <dgm:prSet presAssocID="{3C660BD1-8583-4274-B8EF-2B49A99F5F6A}" presName="Name13" presStyleLbl="parChTrans1D2" presStyleIdx="1" presStyleCnt="4"/>
      <dgm:spPr/>
      <dgm:t>
        <a:bodyPr/>
        <a:lstStyle/>
        <a:p>
          <a:endParaRPr lang="ru-RU"/>
        </a:p>
      </dgm:t>
    </dgm:pt>
    <dgm:pt modelId="{EE953602-9BD8-46B4-B28B-DFB4202CEBCF}" type="pres">
      <dgm:prSet presAssocID="{BD999280-4EF8-4672-A99F-3F252C1445D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3CF6C-3413-4551-A145-5EAAC0576F66}" type="pres">
      <dgm:prSet presAssocID="{A1A6E557-FD1B-438D-B791-6DA84CD02EC9}" presName="root" presStyleCnt="0"/>
      <dgm:spPr/>
    </dgm:pt>
    <dgm:pt modelId="{71CDED6D-2F53-4F24-86CE-0154B486ED49}" type="pres">
      <dgm:prSet presAssocID="{A1A6E557-FD1B-438D-B791-6DA84CD02EC9}" presName="rootComposite" presStyleCnt="0"/>
      <dgm:spPr/>
    </dgm:pt>
    <dgm:pt modelId="{34A99A09-A747-4E50-8D9E-F61461967DB0}" type="pres">
      <dgm:prSet presAssocID="{A1A6E557-FD1B-438D-B791-6DA84CD02EC9}" presName="rootText" presStyleLbl="node1" presStyleIdx="1" presStyleCnt="2"/>
      <dgm:spPr/>
      <dgm:t>
        <a:bodyPr/>
        <a:lstStyle/>
        <a:p>
          <a:endParaRPr lang="ru-RU"/>
        </a:p>
      </dgm:t>
    </dgm:pt>
    <dgm:pt modelId="{52E7B941-4DE4-4403-B591-1B4FF1D20DD4}" type="pres">
      <dgm:prSet presAssocID="{A1A6E557-FD1B-438D-B791-6DA84CD02EC9}" presName="rootConnector" presStyleLbl="node1" presStyleIdx="1" presStyleCnt="2"/>
      <dgm:spPr/>
      <dgm:t>
        <a:bodyPr/>
        <a:lstStyle/>
        <a:p>
          <a:endParaRPr lang="ru-RU"/>
        </a:p>
      </dgm:t>
    </dgm:pt>
    <dgm:pt modelId="{CAF562A3-B61D-4AE5-B7D2-4247B78C203E}" type="pres">
      <dgm:prSet presAssocID="{A1A6E557-FD1B-438D-B791-6DA84CD02EC9}" presName="childShape" presStyleCnt="0"/>
      <dgm:spPr/>
    </dgm:pt>
    <dgm:pt modelId="{8B278AA6-2F02-4A84-A36F-E0AFF49B09CE}" type="pres">
      <dgm:prSet presAssocID="{01D9E9E9-629C-4FC5-8E06-E0DFE9855E27}" presName="Name13" presStyleLbl="parChTrans1D2" presStyleIdx="2" presStyleCnt="4"/>
      <dgm:spPr/>
      <dgm:t>
        <a:bodyPr/>
        <a:lstStyle/>
        <a:p>
          <a:endParaRPr lang="ru-RU"/>
        </a:p>
      </dgm:t>
    </dgm:pt>
    <dgm:pt modelId="{1D43ED34-C0E1-4D42-9B0F-5B1443DB938F}" type="pres">
      <dgm:prSet presAssocID="{1975CA2A-CE64-4549-9892-FB38285BE71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B0C68-7A6F-456C-9968-8FEFC2CCDE0D}" type="pres">
      <dgm:prSet presAssocID="{B781BF24-EE77-4020-A4EA-DA99AADB7076}" presName="Name13" presStyleLbl="parChTrans1D2" presStyleIdx="3" presStyleCnt="4"/>
      <dgm:spPr/>
      <dgm:t>
        <a:bodyPr/>
        <a:lstStyle/>
        <a:p>
          <a:endParaRPr lang="ru-RU"/>
        </a:p>
      </dgm:t>
    </dgm:pt>
    <dgm:pt modelId="{990CAD09-AEF7-45C1-B8DC-698E02602085}" type="pres">
      <dgm:prSet presAssocID="{2F8BA22C-94E6-4302-A50B-31676EE5639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00AF1E-5ECE-4D1C-ADD3-DA5F82B36B0D}" type="presOf" srcId="{B781BF24-EE77-4020-A4EA-DA99AADB7076}" destId="{188B0C68-7A6F-456C-9968-8FEFC2CCDE0D}" srcOrd="0" destOrd="0" presId="urn:microsoft.com/office/officeart/2005/8/layout/hierarchy3"/>
    <dgm:cxn modelId="{32F9E378-19F2-486C-A506-170038ADEC91}" srcId="{A1A6E557-FD1B-438D-B791-6DA84CD02EC9}" destId="{1975CA2A-CE64-4549-9892-FB38285BE71C}" srcOrd="0" destOrd="0" parTransId="{01D9E9E9-629C-4FC5-8E06-E0DFE9855E27}" sibTransId="{9907F535-648B-4A61-8D2D-6976130A4255}"/>
    <dgm:cxn modelId="{98486EDE-29DA-4CAA-9D51-B316FB8C65A5}" type="presOf" srcId="{3C660BD1-8583-4274-B8EF-2B49A99F5F6A}" destId="{59D1C94B-AA83-4F43-9884-B52B27B81865}" srcOrd="0" destOrd="0" presId="urn:microsoft.com/office/officeart/2005/8/layout/hierarchy3"/>
    <dgm:cxn modelId="{671489C8-6C3E-4D20-BD4B-41288B78CED4}" type="presOf" srcId="{A1A6E557-FD1B-438D-B791-6DA84CD02EC9}" destId="{52E7B941-4DE4-4403-B591-1B4FF1D20DD4}" srcOrd="1" destOrd="0" presId="urn:microsoft.com/office/officeart/2005/8/layout/hierarchy3"/>
    <dgm:cxn modelId="{5517FED1-6E34-4CE5-A5DE-FFC92979BEA7}" srcId="{6274E79B-A99C-45F4-A68C-B717AA918306}" destId="{484237AC-2348-4682-BAEB-EC96B72D35A5}" srcOrd="0" destOrd="0" parTransId="{FA0F1AAC-E703-44D6-8210-EB2F63ECC082}" sibTransId="{627C25C4-C271-426B-8508-2611FDBF8E44}"/>
    <dgm:cxn modelId="{0C9173F5-1B56-421F-884F-791ECB86D4C4}" type="presOf" srcId="{A1A6E557-FD1B-438D-B791-6DA84CD02EC9}" destId="{34A99A09-A747-4E50-8D9E-F61461967DB0}" srcOrd="0" destOrd="0" presId="urn:microsoft.com/office/officeart/2005/8/layout/hierarchy3"/>
    <dgm:cxn modelId="{39A0D2C1-C830-4E33-8AEB-C2A7826D2476}" type="presOf" srcId="{1975CA2A-CE64-4549-9892-FB38285BE71C}" destId="{1D43ED34-C0E1-4D42-9B0F-5B1443DB938F}" srcOrd="0" destOrd="0" presId="urn:microsoft.com/office/officeart/2005/8/layout/hierarchy3"/>
    <dgm:cxn modelId="{B6719609-4F17-4105-A197-5B319FE6B25C}" type="presOf" srcId="{6274E79B-A99C-45F4-A68C-B717AA918306}" destId="{1304D8ED-C905-482D-AD6D-0F1665D7D613}" srcOrd="1" destOrd="0" presId="urn:microsoft.com/office/officeart/2005/8/layout/hierarchy3"/>
    <dgm:cxn modelId="{5A51898A-C841-4144-8FFE-95F81217E340}" type="presOf" srcId="{484237AC-2348-4682-BAEB-EC96B72D35A5}" destId="{37AB56EB-2307-4B9C-B580-AA9F4793DB21}" srcOrd="0" destOrd="0" presId="urn:microsoft.com/office/officeart/2005/8/layout/hierarchy3"/>
    <dgm:cxn modelId="{A363E13F-F2D0-4F87-9AF6-87FE22DBBBB0}" type="presOf" srcId="{FA0F1AAC-E703-44D6-8210-EB2F63ECC082}" destId="{14742E68-71A9-47D7-8243-163AD9041F4C}" srcOrd="0" destOrd="0" presId="urn:microsoft.com/office/officeart/2005/8/layout/hierarchy3"/>
    <dgm:cxn modelId="{51F43882-DED7-4DCA-8BB7-DB1CC6AD3F8B}" srcId="{6274E79B-A99C-45F4-A68C-B717AA918306}" destId="{BD999280-4EF8-4672-A99F-3F252C1445D3}" srcOrd="1" destOrd="0" parTransId="{3C660BD1-8583-4274-B8EF-2B49A99F5F6A}" sibTransId="{C8726162-4DA0-449C-BD0D-A053CA81F4FF}"/>
    <dgm:cxn modelId="{839DD8C8-078A-41A2-8545-3803D26254BE}" srcId="{0001F999-44EF-4788-BE1D-D8BBA02DBEC0}" destId="{6274E79B-A99C-45F4-A68C-B717AA918306}" srcOrd="0" destOrd="0" parTransId="{69559DDB-F4A3-4D45-98D1-014C66B3FA5D}" sibTransId="{BC9345AF-0359-4726-8E10-5DB664844E30}"/>
    <dgm:cxn modelId="{6ABF647B-07CD-4208-98E8-DC7AB043059F}" type="presOf" srcId="{BD999280-4EF8-4672-A99F-3F252C1445D3}" destId="{EE953602-9BD8-46B4-B28B-DFB4202CEBCF}" srcOrd="0" destOrd="0" presId="urn:microsoft.com/office/officeart/2005/8/layout/hierarchy3"/>
    <dgm:cxn modelId="{5A5D8BED-D72B-4564-89E9-AE83C3B9CA94}" srcId="{A1A6E557-FD1B-438D-B791-6DA84CD02EC9}" destId="{2F8BA22C-94E6-4302-A50B-31676EE56395}" srcOrd="1" destOrd="0" parTransId="{B781BF24-EE77-4020-A4EA-DA99AADB7076}" sibTransId="{555B8008-54AD-4B0E-AA4B-AA11BD1AF9C7}"/>
    <dgm:cxn modelId="{E3F6F538-6475-49E8-8F0B-E0F264309181}" type="presOf" srcId="{2F8BA22C-94E6-4302-A50B-31676EE56395}" destId="{990CAD09-AEF7-45C1-B8DC-698E02602085}" srcOrd="0" destOrd="0" presId="urn:microsoft.com/office/officeart/2005/8/layout/hierarchy3"/>
    <dgm:cxn modelId="{10B627F9-5619-43BB-A1A3-C84F6016E306}" srcId="{0001F999-44EF-4788-BE1D-D8BBA02DBEC0}" destId="{A1A6E557-FD1B-438D-B791-6DA84CD02EC9}" srcOrd="1" destOrd="0" parTransId="{B93D79E8-864F-4C60-974F-8E88DC013246}" sibTransId="{F8F23121-0675-42AB-B77B-B8AD6345AB5E}"/>
    <dgm:cxn modelId="{0603F4C0-9E81-4A5C-9FE8-B80DF993827B}" type="presOf" srcId="{6274E79B-A99C-45F4-A68C-B717AA918306}" destId="{BD4CD4AC-2674-4814-A42B-02A602918BB3}" srcOrd="0" destOrd="0" presId="urn:microsoft.com/office/officeart/2005/8/layout/hierarchy3"/>
    <dgm:cxn modelId="{F8656BBE-C637-434F-9569-CD0279413776}" type="presOf" srcId="{0001F999-44EF-4788-BE1D-D8BBA02DBEC0}" destId="{E1F437A8-E5D2-4E02-B183-8AC52E303FCD}" srcOrd="0" destOrd="0" presId="urn:microsoft.com/office/officeart/2005/8/layout/hierarchy3"/>
    <dgm:cxn modelId="{55F70B40-E824-4622-B264-EF2B921582E9}" type="presOf" srcId="{01D9E9E9-629C-4FC5-8E06-E0DFE9855E27}" destId="{8B278AA6-2F02-4A84-A36F-E0AFF49B09CE}" srcOrd="0" destOrd="0" presId="urn:microsoft.com/office/officeart/2005/8/layout/hierarchy3"/>
    <dgm:cxn modelId="{C9E46EEC-71F6-4E6F-9A8B-8F372D01B4FB}" type="presParOf" srcId="{E1F437A8-E5D2-4E02-B183-8AC52E303FCD}" destId="{2FABC2EC-8F80-4E86-A957-155D324B120D}" srcOrd="0" destOrd="0" presId="urn:microsoft.com/office/officeart/2005/8/layout/hierarchy3"/>
    <dgm:cxn modelId="{C5E2856B-EDE2-4124-BA88-80D9B59C55DE}" type="presParOf" srcId="{2FABC2EC-8F80-4E86-A957-155D324B120D}" destId="{E1FC239D-0232-43B9-B981-D7C68EF5E909}" srcOrd="0" destOrd="0" presId="urn:microsoft.com/office/officeart/2005/8/layout/hierarchy3"/>
    <dgm:cxn modelId="{913CE583-7B11-4DC3-A771-FD760426847C}" type="presParOf" srcId="{E1FC239D-0232-43B9-B981-D7C68EF5E909}" destId="{BD4CD4AC-2674-4814-A42B-02A602918BB3}" srcOrd="0" destOrd="0" presId="urn:microsoft.com/office/officeart/2005/8/layout/hierarchy3"/>
    <dgm:cxn modelId="{6169CB2E-9B6A-44D7-9F38-B2D8D0F5AA1D}" type="presParOf" srcId="{E1FC239D-0232-43B9-B981-D7C68EF5E909}" destId="{1304D8ED-C905-482D-AD6D-0F1665D7D613}" srcOrd="1" destOrd="0" presId="urn:microsoft.com/office/officeart/2005/8/layout/hierarchy3"/>
    <dgm:cxn modelId="{0E4BE657-E944-4EA6-82AD-BFD559E4900C}" type="presParOf" srcId="{2FABC2EC-8F80-4E86-A957-155D324B120D}" destId="{3A80685B-8975-4146-9A3D-BC5A304A1F92}" srcOrd="1" destOrd="0" presId="urn:microsoft.com/office/officeart/2005/8/layout/hierarchy3"/>
    <dgm:cxn modelId="{96344E82-2944-4886-8612-46214D6C1360}" type="presParOf" srcId="{3A80685B-8975-4146-9A3D-BC5A304A1F92}" destId="{14742E68-71A9-47D7-8243-163AD9041F4C}" srcOrd="0" destOrd="0" presId="urn:microsoft.com/office/officeart/2005/8/layout/hierarchy3"/>
    <dgm:cxn modelId="{2ADDAAAC-77B2-4FC0-BE1B-47663EEC9852}" type="presParOf" srcId="{3A80685B-8975-4146-9A3D-BC5A304A1F92}" destId="{37AB56EB-2307-4B9C-B580-AA9F4793DB21}" srcOrd="1" destOrd="0" presId="urn:microsoft.com/office/officeart/2005/8/layout/hierarchy3"/>
    <dgm:cxn modelId="{0AF52401-D6A9-495E-B7CF-D77F0F03B1C3}" type="presParOf" srcId="{3A80685B-8975-4146-9A3D-BC5A304A1F92}" destId="{59D1C94B-AA83-4F43-9884-B52B27B81865}" srcOrd="2" destOrd="0" presId="urn:microsoft.com/office/officeart/2005/8/layout/hierarchy3"/>
    <dgm:cxn modelId="{3C470FA4-929E-4AB0-8846-2BDC3ACDA3FF}" type="presParOf" srcId="{3A80685B-8975-4146-9A3D-BC5A304A1F92}" destId="{EE953602-9BD8-46B4-B28B-DFB4202CEBCF}" srcOrd="3" destOrd="0" presId="urn:microsoft.com/office/officeart/2005/8/layout/hierarchy3"/>
    <dgm:cxn modelId="{65A7BE21-3936-49B2-8562-D887120B614A}" type="presParOf" srcId="{E1F437A8-E5D2-4E02-B183-8AC52E303FCD}" destId="{34D3CF6C-3413-4551-A145-5EAAC0576F66}" srcOrd="1" destOrd="0" presId="urn:microsoft.com/office/officeart/2005/8/layout/hierarchy3"/>
    <dgm:cxn modelId="{E2721459-CC92-4D9E-8627-1E8DAD031AB8}" type="presParOf" srcId="{34D3CF6C-3413-4551-A145-5EAAC0576F66}" destId="{71CDED6D-2F53-4F24-86CE-0154B486ED49}" srcOrd="0" destOrd="0" presId="urn:microsoft.com/office/officeart/2005/8/layout/hierarchy3"/>
    <dgm:cxn modelId="{997FF503-9D2E-42A5-90C0-AF0B3380BFA0}" type="presParOf" srcId="{71CDED6D-2F53-4F24-86CE-0154B486ED49}" destId="{34A99A09-A747-4E50-8D9E-F61461967DB0}" srcOrd="0" destOrd="0" presId="urn:microsoft.com/office/officeart/2005/8/layout/hierarchy3"/>
    <dgm:cxn modelId="{13088C19-B553-4C39-AEEF-06BB45018DED}" type="presParOf" srcId="{71CDED6D-2F53-4F24-86CE-0154B486ED49}" destId="{52E7B941-4DE4-4403-B591-1B4FF1D20DD4}" srcOrd="1" destOrd="0" presId="urn:microsoft.com/office/officeart/2005/8/layout/hierarchy3"/>
    <dgm:cxn modelId="{CE27E4D8-029B-4B69-B80E-3400F70AFA4C}" type="presParOf" srcId="{34D3CF6C-3413-4551-A145-5EAAC0576F66}" destId="{CAF562A3-B61D-4AE5-B7D2-4247B78C203E}" srcOrd="1" destOrd="0" presId="urn:microsoft.com/office/officeart/2005/8/layout/hierarchy3"/>
    <dgm:cxn modelId="{1907B499-4AD5-4D1D-A707-DE4476E495AD}" type="presParOf" srcId="{CAF562A3-B61D-4AE5-B7D2-4247B78C203E}" destId="{8B278AA6-2F02-4A84-A36F-E0AFF49B09CE}" srcOrd="0" destOrd="0" presId="urn:microsoft.com/office/officeart/2005/8/layout/hierarchy3"/>
    <dgm:cxn modelId="{115D278D-59D8-4EE2-8BB4-427A580A0288}" type="presParOf" srcId="{CAF562A3-B61D-4AE5-B7D2-4247B78C203E}" destId="{1D43ED34-C0E1-4D42-9B0F-5B1443DB938F}" srcOrd="1" destOrd="0" presId="urn:microsoft.com/office/officeart/2005/8/layout/hierarchy3"/>
    <dgm:cxn modelId="{428B937E-C5D3-4F61-B05C-30577E4257EC}" type="presParOf" srcId="{CAF562A3-B61D-4AE5-B7D2-4247B78C203E}" destId="{188B0C68-7A6F-456C-9968-8FEFC2CCDE0D}" srcOrd="2" destOrd="0" presId="urn:microsoft.com/office/officeart/2005/8/layout/hierarchy3"/>
    <dgm:cxn modelId="{D0E87C68-70F0-4D78-BAD0-7405F2F2D44E}" type="presParOf" srcId="{CAF562A3-B61D-4AE5-B7D2-4247B78C203E}" destId="{990CAD09-AEF7-45C1-B8DC-698E02602085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Новые приключения Маленького мука</a:t>
            </a:r>
            <a:endParaRPr lang="ru-RU" dirty="0"/>
          </a:p>
        </p:txBody>
      </p:sp>
      <p:pic>
        <p:nvPicPr>
          <p:cNvPr id="37890" name="Picture 2" descr="http://avatars.yandex.net/get-tv-shows/1338559122386M93107/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071810"/>
            <a:ext cx="3810000" cy="28575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Учитель русского языка и литературы – </a:t>
            </a:r>
            <a:r>
              <a:rPr lang="ru-RU" i="1" dirty="0" err="1" smtClean="0"/>
              <a:t>Мукминова</a:t>
            </a:r>
            <a:r>
              <a:rPr lang="ru-RU" i="1" dirty="0" smtClean="0"/>
              <a:t> Светлана Рудольфовна, г. Ижевск, школа №54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62151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«Король потрогал свои уши руками и вскрикнул от ужаса».</a:t>
            </a:r>
          </a:p>
          <a:p>
            <a:pPr>
              <a:buFontTx/>
              <a:buChar char="-"/>
            </a:pPr>
            <a:r>
              <a:rPr lang="ru-RU" sz="3600" dirty="0" smtClean="0"/>
              <a:t>Так мне и надо! – закричал бедный Мук. – У меня было в руках мое счастье, а я, как осел, погубил его. </a:t>
            </a:r>
          </a:p>
          <a:p>
            <a:endParaRPr lang="ru-RU" sz="3600" dirty="0" smtClean="0"/>
          </a:p>
          <a:p>
            <a:endParaRPr lang="ru-RU" sz="3600" dirty="0" smtClean="0"/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3644100" y="485696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357422" y="5286388"/>
            <a:ext cx="314327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Показаны эмоции героев 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должно быть в рассказе-приключении? (содержание)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357298"/>
            <a:ext cx="73581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захватывающее происшествие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неожиданное событие или случай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цепь нечаянных событий и непредвиденных случаев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интересное испытание, переворот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показаны эмоции героев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история должна иметь поучительный смысл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волшебный помощник (предмет, герой)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оригинальное название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образная речь (эпитеты, метафоры, сравнения)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4480" y="5357826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29510" cy="9658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Композиция (линейная)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043758" cy="466981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Зачин</a:t>
            </a:r>
            <a:r>
              <a:rPr lang="ru-RU" dirty="0" smtClean="0"/>
              <a:t> (например, «Маленький Мук попал в комнату старухи </a:t>
            </a:r>
            <a:r>
              <a:rPr lang="ru-RU" dirty="0" err="1" smtClean="0"/>
              <a:t>Ахавзи</a:t>
            </a:r>
            <a:r>
              <a:rPr lang="ru-RU" dirty="0" smtClean="0"/>
              <a:t> и …»).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Завязка</a:t>
            </a:r>
            <a:r>
              <a:rPr lang="ru-RU" dirty="0" smtClean="0"/>
              <a:t> (появление помощника, волшебного предмета)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Развитие действия </a:t>
            </a:r>
            <a:r>
              <a:rPr lang="ru-RU" dirty="0" smtClean="0"/>
              <a:t>(приключения Мука)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Кульминация</a:t>
            </a:r>
            <a:r>
              <a:rPr lang="ru-RU" dirty="0" smtClean="0"/>
              <a:t>  (пик приключений, наивысший накал страстей)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 Развязка </a:t>
            </a:r>
            <a:r>
              <a:rPr lang="ru-RU" dirty="0" smtClean="0"/>
              <a:t>(все становится на свои места, конфликт разрешается)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b="1" dirty="0" smtClean="0"/>
              <a:t>*Заключение </a:t>
            </a:r>
            <a:r>
              <a:rPr lang="ru-RU" dirty="0" smtClean="0"/>
              <a:t>(вывод, поучение, «С тех пор …)</a:t>
            </a:r>
          </a:p>
          <a:p>
            <a:pPr marL="514350" indent="-514350">
              <a:buNone/>
            </a:pPr>
            <a:r>
              <a:rPr lang="ru-RU" dirty="0" smtClean="0"/>
              <a:t>*  (В полноценном произведении должны присутствовать все пункты, кроме заключения (оно необязательно).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идея рассказа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Маленький Мук все-таки обретает счастье (дружбу, любовь, семью)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Маленький Мук в очередной раз проучен за свое жестокосердие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«цели» маленького мука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928802"/>
          <a:ext cx="7115196" cy="419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КАРТЫ ПРОППА</a:t>
            </a:r>
          </a:p>
          <a:p>
            <a:r>
              <a:rPr lang="ru-RU" sz="2000" dirty="0" smtClean="0"/>
              <a:t>Русский филолог В.Я. </a:t>
            </a:r>
            <a:r>
              <a:rPr lang="ru-RU" sz="2000" dirty="0" err="1" smtClean="0"/>
              <a:t>Пропп</a:t>
            </a:r>
            <a:r>
              <a:rPr lang="ru-RU" sz="2000" dirty="0" smtClean="0"/>
              <a:t> утверждал, что все народные волшебные сказки имеют одну структуру. В основе лежат функции действующих лиц. Эти функции варьируются, видоизменяются, но их всего 31.</a:t>
            </a:r>
          </a:p>
          <a:p>
            <a:r>
              <a:rPr lang="ru-RU" sz="2000" dirty="0" smtClean="0"/>
              <a:t>1.</a:t>
            </a:r>
            <a:r>
              <a:rPr lang="ru-RU" sz="2000" b="1" dirty="0" smtClean="0"/>
              <a:t> Запрет, обращенный к герою. Нарушение запрета.</a:t>
            </a:r>
            <a:endParaRPr lang="ru-RU" sz="2000" dirty="0" smtClean="0"/>
          </a:p>
          <a:p>
            <a:r>
              <a:rPr lang="ru-RU" sz="2000" dirty="0" smtClean="0"/>
              <a:t>3. Выведывание. Выдача. Невольное пособничество.</a:t>
            </a:r>
          </a:p>
          <a:p>
            <a:r>
              <a:rPr lang="ru-RU" sz="2000" dirty="0" smtClean="0"/>
              <a:t>8.</a:t>
            </a:r>
            <a:r>
              <a:rPr lang="ru-RU" sz="2000" b="1" dirty="0" smtClean="0"/>
              <a:t> Вредительство или недостача.</a:t>
            </a:r>
            <a:endParaRPr lang="ru-RU" sz="2000" dirty="0" smtClean="0"/>
          </a:p>
          <a:p>
            <a:r>
              <a:rPr lang="ru-RU" sz="2000" dirty="0" smtClean="0"/>
              <a:t>9. Посредничество.</a:t>
            </a:r>
          </a:p>
          <a:p>
            <a:r>
              <a:rPr lang="ru-RU" sz="2000" dirty="0" smtClean="0"/>
              <a:t>10. Начинающееся противодействие.</a:t>
            </a:r>
          </a:p>
          <a:p>
            <a:r>
              <a:rPr lang="ru-RU" sz="2000" dirty="0" smtClean="0"/>
              <a:t>12. </a:t>
            </a:r>
            <a:r>
              <a:rPr lang="ru-RU" sz="2000" b="1" dirty="0" smtClean="0"/>
              <a:t>Даритель испытывает героя.</a:t>
            </a:r>
            <a:endParaRPr lang="ru-RU" sz="2000" dirty="0" smtClean="0"/>
          </a:p>
          <a:p>
            <a:r>
              <a:rPr lang="ru-RU" sz="2000" dirty="0" smtClean="0"/>
              <a:t>15. </a:t>
            </a:r>
            <a:r>
              <a:rPr lang="ru-RU" sz="2000" b="1" dirty="0" smtClean="0"/>
              <a:t>Герой переносится, доставляется, приводится к месту, где находится предмет поисков.</a:t>
            </a:r>
            <a:endParaRPr lang="ru-RU" sz="2000" dirty="0" smtClean="0"/>
          </a:p>
          <a:p>
            <a:r>
              <a:rPr lang="ru-RU" sz="2000" dirty="0" smtClean="0"/>
              <a:t>16. </a:t>
            </a:r>
            <a:r>
              <a:rPr lang="ru-RU" sz="2000" b="1" dirty="0" smtClean="0"/>
              <a:t>Герой и антагонист вступают в борьбу.</a:t>
            </a:r>
            <a:endParaRPr lang="ru-RU" sz="2000" dirty="0" smtClean="0"/>
          </a:p>
          <a:p>
            <a:r>
              <a:rPr lang="ru-RU" sz="2000" dirty="0" smtClean="0"/>
              <a:t>21. Герой подвергается преследованиям. Герой спасается от преследования.</a:t>
            </a:r>
          </a:p>
          <a:p>
            <a:r>
              <a:rPr lang="ru-RU" sz="2000" dirty="0" smtClean="0"/>
              <a:t>23. Герой неузнанным прибывает домой или в другую страну. Героя узнают.</a:t>
            </a:r>
          </a:p>
          <a:p>
            <a:r>
              <a:rPr lang="ru-RU" sz="2000" dirty="0" smtClean="0"/>
              <a:t>24. Ложный герой предъявляет необоснованные притязания. Ложный герой или антагонист изобличается.</a:t>
            </a:r>
          </a:p>
          <a:p>
            <a:r>
              <a:rPr lang="ru-RU" sz="2000" dirty="0" smtClean="0"/>
              <a:t>25. Герою предлагается трудная задача. Задача решается.</a:t>
            </a:r>
          </a:p>
          <a:p>
            <a:r>
              <a:rPr lang="ru-RU" sz="2000" dirty="0" smtClean="0"/>
              <a:t>29. Герою дается новый облик.</a:t>
            </a:r>
          </a:p>
          <a:p>
            <a:r>
              <a:rPr lang="ru-RU" sz="2000" dirty="0" smtClean="0"/>
              <a:t>30. Враг наказывается.</a:t>
            </a:r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«Бином фантазии»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 err="1" smtClean="0"/>
              <a:t>Джанни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Родари</a:t>
            </a:r>
            <a:r>
              <a:rPr lang="ru-RU" sz="2000" dirty="0" smtClean="0"/>
              <a:t> «</a:t>
            </a:r>
            <a:r>
              <a:rPr lang="ru-RU" sz="1800" b="0" i="1" dirty="0" smtClean="0"/>
              <a:t>Грамматика фантазии. </a:t>
            </a:r>
            <a:br>
              <a:rPr lang="ru-RU" sz="1800" b="0" i="1" dirty="0" smtClean="0"/>
            </a:br>
            <a:r>
              <a:rPr lang="ru-RU" sz="1800" b="0" i="1" dirty="0" smtClean="0"/>
              <a:t>Введение в искусство придумывания историй»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543824" cy="466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8"/>
                <a:gridCol w="2514608"/>
                <a:gridCol w="2514608"/>
              </a:tblGrid>
              <a:tr h="146368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</a:t>
                      </a:r>
                    </a:p>
                    <a:p>
                      <a:r>
                        <a:rPr lang="ru-RU" sz="3600" dirty="0" smtClean="0"/>
                        <a:t>    лук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aseline="0" dirty="0" smtClean="0"/>
                        <a:t> </a:t>
                      </a:r>
                    </a:p>
                    <a:p>
                      <a:r>
                        <a:rPr lang="ru-RU" sz="3600" baseline="0" dirty="0" smtClean="0"/>
                        <a:t> музыка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чаща</a:t>
                      </a:r>
                      <a:endParaRPr lang="ru-RU" sz="3600" dirty="0"/>
                    </a:p>
                  </a:txBody>
                  <a:tcPr/>
                </a:tc>
              </a:tr>
              <a:tr h="1463681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часовщик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записка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статуя</a:t>
                      </a:r>
                      <a:endParaRPr lang="ru-RU" sz="3600" dirty="0"/>
                    </a:p>
                  </a:txBody>
                  <a:tcPr/>
                </a:tc>
              </a:tr>
              <a:tr h="1463681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маляр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</a:t>
                      </a:r>
                    </a:p>
                    <a:p>
                      <a:r>
                        <a:rPr lang="ru-RU" sz="3600" dirty="0" smtClean="0"/>
                        <a:t>фото -синтез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формула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Удачи!</a:t>
            </a:r>
            <a:endParaRPr lang="ru-RU" dirty="0"/>
          </a:p>
        </p:txBody>
      </p:sp>
      <p:pic>
        <p:nvPicPr>
          <p:cNvPr id="1026" name="Picture 2" descr="http://i2.ytimg.com/vi/CYuwfdnHXak/m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7366030" cy="41433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7643866" cy="5929354"/>
          </a:xfrm>
        </p:spPr>
        <p:txBody>
          <a:bodyPr>
            <a:normAutofit fontScale="90000"/>
          </a:bodyPr>
          <a:lstStyle/>
          <a:p>
            <a:r>
              <a:rPr lang="ru-RU" b="0" u="sng" dirty="0" smtClean="0"/>
              <a:t>Конкурсное Задание</a:t>
            </a:r>
            <a:r>
              <a:rPr lang="ru-RU" b="0" dirty="0" smtClean="0"/>
              <a:t>: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тема: «Новые приключения Маленького мука».</a:t>
            </a:r>
            <a:br>
              <a:rPr lang="ru-RU" b="0" dirty="0" smtClean="0"/>
            </a:br>
            <a:r>
              <a:rPr lang="ru-RU" b="0" dirty="0" smtClean="0"/>
              <a:t> </a:t>
            </a:r>
            <a:br>
              <a:rPr lang="ru-RU" b="0" dirty="0" smtClean="0"/>
            </a:br>
            <a:r>
              <a:rPr lang="ru-RU" b="0" dirty="0" smtClean="0"/>
              <a:t>написать фантастический  рассказ, описывающий новые приключения маленького мука.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Оцените рассказ Саши, ученика 6 класса.</a:t>
            </a:r>
            <a:endParaRPr lang="ru-RU" b="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Маленький мук и зеркало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        </a:t>
            </a:r>
            <a:r>
              <a:rPr lang="ru-RU" sz="7000" dirty="0" smtClean="0"/>
              <a:t>Маленький Мук оказался в запертой комнате. Ему было очень скучно одному. А эта комната была волшебной. И вот он начал рассматривать эту комнату и нашел зеркало. Оно тоже было волшебным.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7472386" cy="645573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800" dirty="0" smtClean="0"/>
              <a:t>       </a:t>
            </a:r>
            <a:r>
              <a:rPr lang="ru-RU" sz="4000" dirty="0" smtClean="0"/>
              <a:t>Маленький Мук начал смотреться в него, и оттуда вышел старик, который дал ему восточный халат и расшитый тюрбан. Потом старик тут же исчез.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4000" dirty="0" smtClean="0"/>
              <a:t>      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928670"/>
            <a:ext cx="7715304" cy="450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3200" dirty="0" smtClean="0"/>
              <a:t>Маленький Мук сильно захотел есть, и вдруг восточный халат засветился и превратился в еду. Он поел и захотел выйти из комнаты, но дверь была заперта. Он дотронулся до тюрбана, и он превратился в ключи. Маленький мук открыл дверь и вышел из комнаты.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6786610" cy="392909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b="0" dirty="0" smtClean="0"/>
              <a:t>     Почему </a:t>
            </a:r>
            <a:r>
              <a:rPr lang="ru-RU" b="0" dirty="0" smtClean="0"/>
              <a:t>рассказ </a:t>
            </a:r>
            <a:r>
              <a:rPr lang="ru-RU" b="0" dirty="0" err="1" smtClean="0"/>
              <a:t>саши</a:t>
            </a:r>
            <a:r>
              <a:rPr lang="ru-RU" b="0" dirty="0" smtClean="0"/>
              <a:t>  </a:t>
            </a:r>
            <a:r>
              <a:rPr lang="ru-RU" b="0" dirty="0" smtClean="0"/>
              <a:t>«Маленький мук и зеркало» не попал на страницы газеты?</a:t>
            </a:r>
            <a:endParaRPr lang="ru-RU" b="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должно быть в фантастическом рассказе?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b="1" dirty="0" smtClean="0"/>
              <a:t>Приключение</a:t>
            </a:r>
            <a:r>
              <a:rPr lang="ru-RU" sz="2800" dirty="0" smtClean="0"/>
              <a:t> — захватывающее происшествие, неожиданное событие или случай в жизни, цепь нечаянных событий и непредвиденных случаев; нежданная быль, замечательное свершение, волнующее похождение, интересное испытание, переворот. </a:t>
            </a:r>
          </a:p>
          <a:p>
            <a:pPr algn="just"/>
            <a:r>
              <a:rPr lang="ru-RU" dirty="0" smtClean="0"/>
              <a:t> </a:t>
            </a:r>
            <a:r>
              <a:rPr lang="ru-RU" b="1" dirty="0" smtClean="0"/>
              <a:t>Фантастика </a:t>
            </a:r>
            <a:r>
              <a:rPr lang="ru-RU" dirty="0" smtClean="0"/>
              <a:t>- это одна из разновидностей художественной литературы, в которой идеи и образы строятся исключительно на вымышленном автором чудесном мире, на изображении странного и неправдоподобного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75009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«И </a:t>
            </a:r>
            <a:r>
              <a:rPr lang="ru-RU" sz="3600" i="1" dirty="0" smtClean="0"/>
              <a:t>вдруг</a:t>
            </a:r>
            <a:r>
              <a:rPr lang="ru-RU" sz="3600" dirty="0" smtClean="0"/>
              <a:t> туфли подняли его на воздух и быстро, как ветер, побежали по облакам. Не успел Маленький Мук опомниться, как очутился в городе, на базаре»;</a:t>
            </a:r>
          </a:p>
          <a:p>
            <a:r>
              <a:rPr lang="ru-RU" sz="3600" dirty="0" smtClean="0"/>
              <a:t>«… и </a:t>
            </a:r>
            <a:r>
              <a:rPr lang="ru-RU" sz="3600" i="1" dirty="0" smtClean="0"/>
              <a:t>вдруг</a:t>
            </a:r>
            <a:r>
              <a:rPr lang="ru-RU" sz="3600" dirty="0" smtClean="0"/>
              <a:t> тросточка в его руках задрожала и три раза ударила о землю». 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572530" y="457121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5644364" y="449977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786182" y="4929198"/>
            <a:ext cx="421484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/>
          </a:p>
          <a:p>
            <a:r>
              <a:rPr lang="ru-RU" sz="2400" dirty="0" smtClean="0"/>
              <a:t>Волшебство,  волшебный</a:t>
            </a:r>
          </a:p>
          <a:p>
            <a:r>
              <a:rPr lang="ru-RU" sz="2400" dirty="0" smtClean="0"/>
              <a:t>помощник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929198"/>
            <a:ext cx="314327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Неожиданность 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4295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«Если мне удастся найти клад, - раздумывал он , - эти гордые господа, наверное,  перестанут меня ненавидеть»</a:t>
            </a:r>
          </a:p>
          <a:p>
            <a:pPr>
              <a:buFontTx/>
              <a:buChar char="-"/>
            </a:pPr>
            <a:r>
              <a:rPr lang="ru-RU" sz="3200" dirty="0" smtClean="0"/>
              <a:t>Правду ли они говорят? – спросил король карлика. – Откуда у тебя столько денег?</a:t>
            </a:r>
          </a:p>
          <a:p>
            <a:pPr>
              <a:buFontTx/>
              <a:buChar char="-"/>
            </a:pPr>
            <a:r>
              <a:rPr lang="ru-RU" sz="3200" dirty="0" smtClean="0"/>
              <a:t> Милостивый король, - простодушно ответил карлик, я ни в чем не виноват.</a:t>
            </a:r>
          </a:p>
          <a:p>
            <a:pPr>
              <a:buFontTx/>
              <a:buChar char="-"/>
            </a:pPr>
            <a:endParaRPr lang="ru-RU" sz="3200" dirty="0" smtClean="0"/>
          </a:p>
          <a:p>
            <a:r>
              <a:rPr lang="ru-RU" sz="3200" dirty="0" smtClean="0"/>
              <a:t>           </a:t>
            </a:r>
            <a:endParaRPr lang="ru-RU" sz="32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3715538" y="507128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571736" y="5429240"/>
            <a:ext cx="314327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Диалог, мысли героев 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544</Words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Новые приключения Маленького мука</vt:lpstr>
      <vt:lpstr>Конкурсное Задание:  тема: «Новые приключения Маленького мука».   написать фантастический  рассказ, описывающий новые приключения маленького мука.  Оцените рассказ Саши, ученика 6 класса.</vt:lpstr>
      <vt:lpstr>Маленький мук и зеркало</vt:lpstr>
      <vt:lpstr>Слайд 4</vt:lpstr>
      <vt:lpstr>Слайд 5</vt:lpstr>
      <vt:lpstr>     Почему рассказ саши  «Маленький мук и зеркало» не попал на страницы газеты?</vt:lpstr>
      <vt:lpstr>Что должно быть в фантастическом рассказе?</vt:lpstr>
      <vt:lpstr>Слайд 8</vt:lpstr>
      <vt:lpstr>Слайд 9</vt:lpstr>
      <vt:lpstr>Слайд 10</vt:lpstr>
      <vt:lpstr>Что должно быть в рассказе-приключении? (содержание)</vt:lpstr>
      <vt:lpstr>Композиция (линейная)</vt:lpstr>
      <vt:lpstr>Основная идея рассказа</vt:lpstr>
      <vt:lpstr>«цели» маленького мука</vt:lpstr>
      <vt:lpstr>Слайд 15</vt:lpstr>
      <vt:lpstr>«Бином фантазии»  Джанни Родари «Грамматика фантазии.  Введение в искусство придумывания историй»</vt:lpstr>
      <vt:lpstr>Удачи!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приключения Маленького мука</dc:title>
  <dc:creator>user</dc:creator>
  <cp:lastModifiedBy>user</cp:lastModifiedBy>
  <cp:revision>24</cp:revision>
  <dcterms:created xsi:type="dcterms:W3CDTF">2015-06-24T15:32:22Z</dcterms:created>
  <dcterms:modified xsi:type="dcterms:W3CDTF">2015-11-04T14:15:33Z</dcterms:modified>
</cp:coreProperties>
</file>