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67" y="-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2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3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2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4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80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6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DDC0-F05E-4D32-A85E-059B12BB576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9FBCF-2E0F-41CC-8316-75C6849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0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Православные храмы Санкт-Петербурга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Какие храмы есть в Петербурге?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Какие храмы есть в твоем районе?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Как ты полагаешь, почему в Петербурге было много православных храмов?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821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-Преображенский собор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Собор Преображения Господня всей гвардии.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Возведён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повелению императрицы Елизаветы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 о восшествии императрицы на престол с помощью солдат и офицеров лейб-гвардейского Преображенского полка </a:t>
            </a:r>
          </a:p>
        </p:txBody>
      </p:sp>
    </p:spTree>
    <p:extLst>
      <p:ext uri="{BB962C8B-B14F-4D97-AF65-F5344CB8AC3E}">
        <p14:creationId xmlns:p14="http://schemas.microsoft.com/office/powerpoint/2010/main" val="15953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31483" cy="180805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назвать петербургские храмы памятниками православной культуры?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что верят православные, кого и что почитают?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устроен храм, где в нем вход, алтарь, что такое иконостас?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службы, таинства совершаются в храме?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надо вести себя в храме?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православные праздники ты знаешь?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Петербургские храмы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православной традиции петербургские храмы называются в честь святого, или чудотворной иконы, или религиозного праздника.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разберемся в честь кого или чего названы храмы?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Исаакиевский собор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0" r="7970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Освящён во имя преподобного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Исаакия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Далматского, почитаемого Петром I святого, так как император родился в день его памяти — 30 мая по юлианскому календарю.</a:t>
            </a:r>
          </a:p>
        </p:txBody>
      </p:sp>
    </p:spTree>
    <p:extLst>
      <p:ext uri="{BB962C8B-B14F-4D97-AF65-F5344CB8AC3E}">
        <p14:creationId xmlns:p14="http://schemas.microsoft.com/office/powerpoint/2010/main" val="18108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Никольский (морской) собор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288" y="1138237"/>
            <a:ext cx="6096000" cy="4572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Морской собор Святителя Николая Чудотворца и Богоявления) — первый морской собор, традиционно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осуществлявший духовное попечение над моряками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флота.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Николай покровитель моряков, детей и купцов. Посвятил жизнь христианству. В одном из путешествий в Александрию воскресил моряка, сорвавшегося с корабельной оснастки и разбившегося насмерть.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Троице-Измайловский собор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9" b="5199"/>
          <a:stretch>
            <a:fillRect/>
          </a:stretch>
        </p:blipFill>
        <p:spPr/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Собор Святой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Живоначальной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Троицы Лейб-Гвардии Измайловского полка.</a:t>
            </a:r>
          </a:p>
        </p:txBody>
      </p:sp>
    </p:spTree>
    <p:extLst>
      <p:ext uri="{BB962C8B-B14F-4D97-AF65-F5344CB8AC3E}">
        <p14:creationId xmlns:p14="http://schemas.microsoft.com/office/powerpoint/2010/main" val="31332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Храм Воскресения Христова на Крови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094" y="987425"/>
            <a:ext cx="5050388" cy="4873625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Сооружён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память того, что на этом месте 1 [13] марта 1881 года в результате покушения был смертельно ранен император Александр II (выражение на крови указывает на кровь царя). Храм был сооружён как памятник царю-мученику на средства, собранные по всей России[1].</a:t>
            </a:r>
          </a:p>
        </p:txBody>
      </p:sp>
    </p:spTree>
    <p:extLst>
      <p:ext uri="{BB962C8B-B14F-4D97-AF65-F5344CB8AC3E}">
        <p14:creationId xmlns:p14="http://schemas.microsoft.com/office/powerpoint/2010/main" val="31350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Казанский собор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2" r="13062"/>
          <a:stretch>
            <a:fillRect/>
          </a:stretch>
        </p:blipFill>
        <p:spPr/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чтимого списка чудотворной иконы Божией Матери Казанской. После Отечественной войны 1812 года приобрел значение памятника русской воинской славы. В 1813 году здесь был похоронен полководец М. И. Кутузов и помещены ключи от взятых городов и другие военные трофеи.</a:t>
            </a:r>
          </a:p>
        </p:txBody>
      </p:sp>
    </p:spTree>
    <p:extLst>
      <p:ext uri="{BB962C8B-B14F-4D97-AF65-F5344CB8AC3E}">
        <p14:creationId xmlns:p14="http://schemas.microsoft.com/office/powerpoint/2010/main" val="19177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Владимирская церковь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9" r="5099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 Владимирской иконе Божией Матери, одной из самых почитаемых на Руси икон.</a:t>
            </a:r>
          </a:p>
        </p:txBody>
      </p:sp>
    </p:spTree>
    <p:extLst>
      <p:ext uri="{BB962C8B-B14F-4D97-AF65-F5344CB8AC3E}">
        <p14:creationId xmlns:p14="http://schemas.microsoft.com/office/powerpoint/2010/main" val="35366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356</Words>
  <Application>Microsoft Office PowerPoint</Application>
  <PresentationFormat>Произвольный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Православные храмы Санкт-Петербурга</vt:lpstr>
      <vt:lpstr>Можно ли назвать петербургские храмы памятниками православной культуры?</vt:lpstr>
      <vt:lpstr>Петербургские храмы</vt:lpstr>
      <vt:lpstr>Исаакиевский собор</vt:lpstr>
      <vt:lpstr>Никольский (морской) собор</vt:lpstr>
      <vt:lpstr>Троице-Измайловский собор</vt:lpstr>
      <vt:lpstr>Храм Воскресения Христова на Крови</vt:lpstr>
      <vt:lpstr>Казанский собор</vt:lpstr>
      <vt:lpstr>Владимирская церковь</vt:lpstr>
      <vt:lpstr>Спасо-Преображенский собор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Иконостас Владимирской церкви</dc:title>
  <dc:creator>виктор</dc:creator>
  <cp:lastModifiedBy>Acer</cp:lastModifiedBy>
  <cp:revision>6</cp:revision>
  <dcterms:created xsi:type="dcterms:W3CDTF">2015-11-08T11:20:41Z</dcterms:created>
  <dcterms:modified xsi:type="dcterms:W3CDTF">2015-11-24T16:28:08Z</dcterms:modified>
</cp:coreProperties>
</file>