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20"/>
  </p:notesMasterIdLst>
  <p:sldIdLst>
    <p:sldId id="256" r:id="rId3"/>
    <p:sldId id="268" r:id="rId4"/>
    <p:sldId id="269" r:id="rId5"/>
    <p:sldId id="263" r:id="rId6"/>
    <p:sldId id="257" r:id="rId7"/>
    <p:sldId id="258" r:id="rId8"/>
    <p:sldId id="266" r:id="rId9"/>
    <p:sldId id="25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22260-4B09-45F7-9CA5-5993C54AE02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C9420-8D66-4585-A4B8-EFD6B5430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85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C9420-8D66-4585-A4B8-EFD6B54307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7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39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341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57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44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06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568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819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44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390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242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3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FBCDD66-0BAB-442A-9CEB-30FC9AC6B5A4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EE9B23-E2D2-4F16-9FEA-7C2AF03D1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CB9F-8AEA-4A1B-8972-3C561D36D6E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B52B0-EF9E-4C8A-AD97-9749841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54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780108"/>
          </a:xfrm>
        </p:spPr>
        <p:txBody>
          <a:bodyPr>
            <a:noAutofit/>
          </a:bodyPr>
          <a:lstStyle/>
          <a:p>
            <a:r>
              <a:rPr lang="ru-RU" dirty="0" smtClean="0"/>
              <a:t>Мастерская ценностно- смысловой ориентации по построению человеческого в человеке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dirty="0" err="1" smtClean="0">
                <a:solidFill>
                  <a:schemeClr val="tx2"/>
                </a:solidFill>
              </a:rPr>
              <a:t>Презентацию</a:t>
            </a:r>
            <a:r>
              <a:rPr lang="ru-RU" sz="2400" dirty="0" err="1" smtClean="0"/>
              <a:t>выполнила</a:t>
            </a:r>
            <a:r>
              <a:rPr lang="ru-RU" sz="2400" dirty="0" smtClean="0"/>
              <a:t> Морозова О</a:t>
            </a:r>
            <a:r>
              <a:rPr lang="en-US" sz="2400" dirty="0" smtClean="0"/>
              <a:t>.</a:t>
            </a:r>
            <a:r>
              <a:rPr lang="ru-RU" sz="2400" dirty="0" smtClean="0"/>
              <a:t>Е</a:t>
            </a:r>
            <a:r>
              <a:rPr lang="en-US" sz="2400" dirty="0" smtClean="0"/>
              <a:t>.,</a:t>
            </a:r>
            <a:r>
              <a:rPr lang="ru-RU" sz="2400" dirty="0" smtClean="0"/>
              <a:t> учитель русского языка и литературы ГБОУ СОШ №316 г</a:t>
            </a:r>
            <a:r>
              <a:rPr lang="en-US" sz="2400" dirty="0" smtClean="0"/>
              <a:t>.</a:t>
            </a:r>
            <a:r>
              <a:rPr lang="ru-RU" sz="2400" dirty="0" smtClean="0"/>
              <a:t>СПб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3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700808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</a:rPr>
              <a:t>Бесценный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</a:rPr>
              <a:t>друг мой, жаль мне тебя, грустно без тебя как нельзя больше. Теперь я истинно чувствую, что значит любить. Прежде расставался со многими, к которым тоже крепко был привязан, но день, два, неделя – и тоска исчезла, теперь чем далее от тебя, тем хуже. Потерпи еще несколько, ангел мой, и будем молиться Богу, чтобы нам после того никогда более не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</a:rPr>
              <a:t>разлучаться.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</a:rPr>
              <a:t>А. С. Грибоедов – жене Нине, 24 декабря 1828 г.</a:t>
            </a:r>
            <a:endParaRPr 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6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51044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</a:rPr>
              <a:t>Чем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</a:rPr>
              <a:t>более я думаю, тем сильнее убеждаюсь, что мое существование не может быть отделено от вашего: я создан для того, чтобы любить вас и следовать за вами; все другие мои заботы – одно заблуждение и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</a:rPr>
              <a:t>безумие.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</a:rPr>
              <a:t>А.С. Пушкин – Н.Н. Гончаровой, март 1830 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568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523112" cy="1008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Любить- значит делать добро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438" y="1700808"/>
            <a:ext cx="3078194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8086" y="55538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Л. Н. Толстой. Портрет работы И. Е. Репина. 1887 год.</a:t>
            </a:r>
          </a:p>
        </p:txBody>
      </p:sp>
    </p:spTree>
    <p:extLst>
      <p:ext uri="{BB962C8B-B14F-4D97-AF65-F5344CB8AC3E}">
        <p14:creationId xmlns:p14="http://schemas.microsoft.com/office/powerpoint/2010/main" xmlns="" val="22735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208258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</a:rPr>
              <a:t>Истинная любовь похожа на привидение: все о ней говорят, но мало кто ее видел. Постоянство в любви – это вечное непостоянство, побуждающее нас увлекаться по очереди всеми качествами любимого человека, отдавая предпочтение то одному из них, то другому.</a:t>
            </a:r>
          </a:p>
          <a:p>
            <a:pPr algn="just">
              <a:defRPr/>
            </a:pPr>
            <a:r>
              <a:rPr lang="ru-RU" dirty="0">
                <a:solidFill>
                  <a:schemeClr val="hlink"/>
                </a:solidFill>
                <a:latin typeface="Times New Roman" pitchFamily="18" charset="0"/>
              </a:rPr>
              <a:t>                                                   </a:t>
            </a:r>
            <a:r>
              <a:rPr lang="ru-RU" sz="2400" dirty="0">
                <a:latin typeface="Times New Roman" pitchFamily="18" charset="0"/>
              </a:rPr>
              <a:t>Ф. Ларошфуко</a:t>
            </a:r>
          </a:p>
        </p:txBody>
      </p:sp>
    </p:spTree>
    <p:extLst>
      <p:ext uri="{BB962C8B-B14F-4D97-AF65-F5344CB8AC3E}">
        <p14:creationId xmlns:p14="http://schemas.microsoft.com/office/powerpoint/2010/main" xmlns="" val="27670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315200" cy="9980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Жениться –это значит наполовину уменьшить свои права и вдвое увеличить свои обязанности»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277229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6300967"/>
            <a:ext cx="227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А. Шопенгауэр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547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315200" cy="11540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Хороший брак покоится на таланте и дружбе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496" y="2348880"/>
            <a:ext cx="3322991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91031" y="6087569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Ф.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Ницше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942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359" y="1972250"/>
            <a:ext cx="7315200" cy="12404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Рефлексия!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3861048"/>
            <a:ext cx="7315200" cy="109843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(выразить своё мнение по поводу услышанного на уроке)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915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429000"/>
            <a:ext cx="7546032" cy="1296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Написать сочинение-миниатюру на тему «Что значит быть счастливым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5816" y="1844824"/>
            <a:ext cx="7315200" cy="115297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Задание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4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780108"/>
          </a:xfrm>
        </p:spPr>
        <p:txBody>
          <a:bodyPr/>
          <a:lstStyle/>
          <a:p>
            <a:r>
              <a:rPr lang="ru-RU" dirty="0" smtClean="0"/>
              <a:t>Тема</a:t>
            </a:r>
            <a:r>
              <a:rPr lang="en-US" dirty="0" smtClean="0"/>
              <a:t>:</a:t>
            </a:r>
            <a:r>
              <a:rPr lang="ru-RU" dirty="0" smtClean="0"/>
              <a:t> Счастье</a:t>
            </a:r>
            <a:r>
              <a:rPr lang="en-US" dirty="0" smtClean="0"/>
              <a:t>…</a:t>
            </a:r>
            <a:r>
              <a:rPr lang="ru-RU" dirty="0" smtClean="0"/>
              <a:t>что это такое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473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( По произведениям А</a:t>
            </a:r>
            <a:r>
              <a:rPr lang="en-US" sz="2400" dirty="0" smtClean="0"/>
              <a:t>.</a:t>
            </a:r>
            <a:r>
              <a:rPr lang="ru-RU" sz="2400" dirty="0" smtClean="0"/>
              <a:t>П</a:t>
            </a:r>
            <a:r>
              <a:rPr lang="en-US" sz="2400" dirty="0" smtClean="0"/>
              <a:t>.</a:t>
            </a:r>
            <a:r>
              <a:rPr lang="ru-RU" sz="2400" dirty="0" smtClean="0"/>
              <a:t>Чехова « О любви»</a:t>
            </a:r>
            <a:r>
              <a:rPr lang="en-US" sz="2400" dirty="0" smtClean="0"/>
              <a:t>,</a:t>
            </a:r>
            <a:r>
              <a:rPr lang="ru-RU" sz="2400" dirty="0" smtClean="0"/>
              <a:t> И</a:t>
            </a:r>
            <a:r>
              <a:rPr lang="en-US" sz="2400" dirty="0" smtClean="0"/>
              <a:t>.</a:t>
            </a:r>
            <a:r>
              <a:rPr lang="ru-RU" sz="2400" dirty="0" smtClean="0"/>
              <a:t>А</a:t>
            </a:r>
            <a:r>
              <a:rPr lang="en-US" sz="2400" dirty="0" smtClean="0"/>
              <a:t>.</a:t>
            </a:r>
            <a:r>
              <a:rPr lang="ru-RU" sz="2400" dirty="0" smtClean="0"/>
              <a:t>Бунина « Кавказ»</a:t>
            </a:r>
            <a:r>
              <a:rPr lang="en-US" sz="2400" dirty="0" smtClean="0"/>
              <a:t>,</a:t>
            </a:r>
            <a:r>
              <a:rPr lang="ru-RU" sz="2400" dirty="0" smtClean="0"/>
              <a:t> А</a:t>
            </a:r>
            <a:r>
              <a:rPr lang="en-US" sz="2400" dirty="0" smtClean="0"/>
              <a:t>.</a:t>
            </a:r>
            <a:r>
              <a:rPr lang="ru-RU" sz="2400" dirty="0" smtClean="0"/>
              <a:t>И</a:t>
            </a:r>
            <a:r>
              <a:rPr lang="en-US" sz="2400" dirty="0" smtClean="0"/>
              <a:t>.</a:t>
            </a:r>
            <a:r>
              <a:rPr lang="ru-RU" sz="2400" dirty="0" smtClean="0"/>
              <a:t> Куприна « Куст сирени»)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254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Записать слово «счастье» и дать его определение</a:t>
            </a:r>
            <a:r>
              <a:rPr lang="en-US" dirty="0" smtClean="0"/>
              <a:t>.</a:t>
            </a:r>
            <a:r>
              <a:rPr lang="ru-RU" dirty="0" smtClean="0"/>
              <a:t> Какие ассоциации оно вызывает</a:t>
            </a:r>
            <a:r>
              <a:rPr lang="en-US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671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540760"/>
          </a:xfrm>
        </p:spPr>
        <p:txBody>
          <a:bodyPr/>
          <a:lstStyle/>
          <a:p>
            <a:r>
              <a:rPr lang="ru-RU" dirty="0" smtClean="0"/>
              <a:t>Что такое « ассоциации»</a:t>
            </a:r>
            <a:r>
              <a:rPr lang="en-US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799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368152"/>
          </a:xfrm>
        </p:spPr>
        <p:txBody>
          <a:bodyPr/>
          <a:lstStyle/>
          <a:p>
            <a:r>
              <a:rPr lang="ru-RU" smtClean="0"/>
              <a:t>Портреты писателей</a:t>
            </a:r>
            <a:r>
              <a:rPr lang="en-US" smtClean="0"/>
              <a:t>:</a:t>
            </a:r>
            <a:endParaRPr lang="ru-RU" dirty="0"/>
          </a:p>
        </p:txBody>
      </p:sp>
      <p:pic>
        <p:nvPicPr>
          <p:cNvPr id="5" name="Picture 6" descr="pch_045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576" y="1917700"/>
            <a:ext cx="2159969" cy="241141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79103" y="4501658"/>
            <a:ext cx="17235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chemeClr val="hlink"/>
                </a:solidFill>
              </a:rPr>
              <a:t>А. П. </a:t>
            </a:r>
            <a:r>
              <a:rPr lang="ru-RU" sz="2400" dirty="0" smtClean="0">
                <a:solidFill>
                  <a:schemeClr val="hlink"/>
                </a:solidFill>
              </a:rPr>
              <a:t>Чехов</a:t>
            </a:r>
          </a:p>
          <a:p>
            <a:pPr eaLnBrk="1" hangingPunct="1"/>
            <a:r>
              <a:rPr lang="ru-RU" sz="2400" dirty="0" smtClean="0">
                <a:solidFill>
                  <a:schemeClr val="hlink"/>
                </a:solidFill>
              </a:rPr>
              <a:t>(1860-1904)</a:t>
            </a:r>
            <a:endParaRPr lang="en-US" sz="2400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2400" dirty="0" smtClean="0">
                <a:solidFill>
                  <a:schemeClr val="hlink"/>
                </a:solidFill>
              </a:rPr>
              <a:t>« О любви»</a:t>
            </a:r>
            <a:endParaRPr lang="ru-RU" sz="2400" dirty="0">
              <a:solidFill>
                <a:schemeClr val="hlin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931755"/>
            <a:ext cx="2389564" cy="247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06997" y="4518906"/>
            <a:ext cx="2159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Бунин</a:t>
            </a:r>
          </a:p>
          <a:p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(1870-1953)</a:t>
            </a:r>
          </a:p>
          <a:p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« Кавказ»</a:t>
            </a:r>
            <a:endParaRPr lang="ru-RU" sz="24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Ольга\Desktop\0_28795_1de69337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680" y="1972568"/>
            <a:ext cx="2016224" cy="24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54436" y="4518907"/>
            <a:ext cx="2279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А.И.Куприн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(1870-1938) </a:t>
            </a: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«Куст сирени»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26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8864" cy="864096"/>
          </a:xfrm>
        </p:spPr>
        <p:txBody>
          <a:bodyPr/>
          <a:lstStyle/>
          <a:p>
            <a:r>
              <a:rPr lang="ru-RU" dirty="0" smtClean="0"/>
              <a:t>Анализ текстов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2130" y="1877260"/>
            <a:ext cx="7778864" cy="2631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внешность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характер героев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любовной линии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финал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4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1"/>
            <a:ext cx="7315200" cy="17900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Сравнить и обобщить варианты </a:t>
            </a:r>
            <a:r>
              <a:rPr lang="en-US" dirty="0" smtClean="0"/>
              <a:t>,</a:t>
            </a:r>
            <a:r>
              <a:rPr lang="ru-RU" dirty="0" smtClean="0"/>
              <a:t> полученные при обсуждении в группах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02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Высказывания и афоризмы выдающихся людей о любви</a:t>
            </a:r>
            <a:r>
              <a:rPr lang="en-US" dirty="0" smtClean="0"/>
              <a:t>,</a:t>
            </a:r>
            <a:r>
              <a:rPr lang="ru-RU" dirty="0" smtClean="0"/>
              <a:t> браке и счастье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(Прочитать и проанализировать)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851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015204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</a:rPr>
              <a:t>Моя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</a:rPr>
              <a:t>единственная Жозефина – вдали от тебя весь мир кажется мне пустыней, в которой я один…Ты овладела больше чем всей моей душой. Ты единственный мой помысел; когда мне опостылевают докучные существа, называемы людьми, когда я готов проклясть жизнь – тогда я опускаю руку на сердце: там покоится твое изображение, смотрю на него, любовь для меня абсолютное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</a:rPr>
              <a:t>счастье.</a:t>
            </a: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</a:rPr>
              <a:t>Наполеон </a:t>
            </a:r>
            <a:r>
              <a:rPr lang="ru-RU" sz="2400" dirty="0">
                <a:latin typeface="Times New Roman" pitchFamily="18" charset="0"/>
              </a:rPr>
              <a:t>Бонапарт – </a:t>
            </a:r>
            <a:r>
              <a:rPr lang="ru-RU" sz="2400" dirty="0" smtClean="0">
                <a:latin typeface="Times New Roman" pitchFamily="18" charset="0"/>
              </a:rPr>
              <a:t>Жозефине</a:t>
            </a:r>
            <a:r>
              <a:rPr lang="ru-RU" sz="2400" dirty="0">
                <a:latin typeface="Times New Roman" pitchFamily="18" charset="0"/>
              </a:rPr>
              <a:t>, 3 апреля 1796 г</a:t>
            </a:r>
            <a:endParaRPr lang="ru-RU" sz="24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7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216</TotalTime>
  <Words>507</Words>
  <Application>Microsoft Office PowerPoint</Application>
  <PresentationFormat>Экран (4:3)</PresentationFormat>
  <Paragraphs>42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Перспектива</vt:lpstr>
      <vt:lpstr>Специальное оформление</vt:lpstr>
      <vt:lpstr>Мастерская ценностно- смысловой ориентации по построению человеческого в человеке</vt:lpstr>
      <vt:lpstr>Тема: Счастье…что это такое?</vt:lpstr>
      <vt:lpstr>Записать слово «счастье» и дать его определение. Какие ассоциации оно вызывает?</vt:lpstr>
      <vt:lpstr>Что такое « ассоциации»?</vt:lpstr>
      <vt:lpstr>Портреты писателей:</vt:lpstr>
      <vt:lpstr>Анализ текстов</vt:lpstr>
      <vt:lpstr>Сравнить и обобщить варианты , полученные при обсуждении в группах</vt:lpstr>
      <vt:lpstr>Высказывания и афоризмы выдающихся людей о любви, браке и счастье</vt:lpstr>
      <vt:lpstr>Слайд 9</vt:lpstr>
      <vt:lpstr>Слайд 10</vt:lpstr>
      <vt:lpstr>Слайд 11</vt:lpstr>
      <vt:lpstr>Любить- значит делать добро</vt:lpstr>
      <vt:lpstr>Слайд 13</vt:lpstr>
      <vt:lpstr>Жениться –это значит наполовину уменьшить свои права и вдвое увеличить свои обязанности»</vt:lpstr>
      <vt:lpstr>Хороший брак покоится на таланте и дружбе</vt:lpstr>
      <vt:lpstr>Рефлексия!</vt:lpstr>
      <vt:lpstr>Написать сочинение-миниатюру на тему «Что значит быть счастливым?»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Счастье…</dc:title>
  <dc:creator>Ольга</dc:creator>
  <cp:lastModifiedBy>User</cp:lastModifiedBy>
  <cp:revision>26</cp:revision>
  <dcterms:created xsi:type="dcterms:W3CDTF">2014-07-02T07:43:04Z</dcterms:created>
  <dcterms:modified xsi:type="dcterms:W3CDTF">2015-11-09T12:22:01Z</dcterms:modified>
</cp:coreProperties>
</file>