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1" r:id="rId12"/>
    <p:sldId id="276" r:id="rId13"/>
    <p:sldId id="277" r:id="rId14"/>
    <p:sldId id="278" r:id="rId15"/>
    <p:sldId id="258" r:id="rId16"/>
    <p:sldId id="279" r:id="rId17"/>
    <p:sldId id="257" r:id="rId18"/>
    <p:sldId id="280" r:id="rId19"/>
    <p:sldId id="259" r:id="rId20"/>
    <p:sldId id="281" r:id="rId21"/>
    <p:sldId id="260" r:id="rId22"/>
    <p:sldId id="261" r:id="rId23"/>
    <p:sldId id="262" r:id="rId24"/>
    <p:sldId id="263" r:id="rId25"/>
    <p:sldId id="264" r:id="rId26"/>
    <p:sldId id="265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F6254-42F3-4E46-877B-9241B63625DF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718A-4E15-48E8-89E5-460132E9C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7C71D6-BD56-4F43-ADD9-FA75C38129B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969EBB-E3FE-4F69-8FF0-9432675A54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91;&#1088;&#1086;&#1082;&#1080;%20&#1083;&#1080;&#1090;&#1077;&#1088;&#1072;&#1090;&#1091;&#1088;&#1099;\&#1075;&#1086;&#1085;&#1075;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91;&#1088;&#1086;&#1082;&#1080;%20&#1083;&#1080;&#1090;&#1077;&#1088;&#1072;&#1090;&#1091;&#1088;&#1099;\&#1075;&#1086;&#1085;&#1075;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83;&#1080;&#1090;&#1077;&#1088;&#1072;&#1090;&#1091;&#1088;&#1099;\&#1075;&#1086;&#1085;&#1075;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lkin52.narod.ru/optika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91;&#1088;&#1086;&#1082;&#1080;%20&#1083;&#1080;&#1090;&#1077;&#1088;&#1072;&#1090;&#1091;&#1088;&#1099;\&#1075;&#1086;&#1085;&#1075;.mp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83;&#1080;&#1090;&#1077;&#1088;&#1072;&#1090;&#1091;&#1088;&#1099;\&#1075;&#1086;&#1085;&#1075;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83;&#1080;&#1090;&#1077;&#1088;&#1072;&#1090;&#1091;&#1088;&#1099;\&#1075;&#1086;&#1085;&#1075;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91;&#1088;&#1086;&#1082;&#1080;%20&#1083;&#1080;&#1090;&#1077;&#1088;&#1072;&#1090;&#1091;&#1088;&#1099;\&#1075;&#1086;&#1085;&#1075;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Смотр знаний по литературе в 9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ЕВ\Лермон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04"/>
            <a:ext cx="521497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Родился в 1809 года в местечке Сорочинцах (на границе Полтавского и Миргородского уездов) и происходил из старинного малороссийского рода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2.В смутные времена Малороссии некоторые из его предков приставали и к польскому шляхетству, и еще его дед , Афанасий </a:t>
            </a:r>
            <a:r>
              <a:rPr lang="ru-RU" dirty="0" err="1"/>
              <a:t>Демьянович</a:t>
            </a:r>
            <a:r>
              <a:rPr lang="ru-RU" dirty="0"/>
              <a:t>, писал в официальной бумаге, что «его предки, фамилией Г., польской нации», хотя сам он был настоящий малоросс и иные считали его прототипом героя «Старосветских помещиков».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3. В начале 1845 у него  появляются признаки нового душевного кризиса, в состоянии резкого обострения болезни, сжигает рукопись 2-го тома. Объяснил этот шаг тем, что в книге недостаточно ясно были показаны "пути и дороги" к идеалу. И начинает работу заново.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портрет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642918"/>
            <a:ext cx="5357850" cy="548245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357562"/>
            <a:ext cx="828680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Узнай героя по описанию</a:t>
            </a:r>
            <a:endParaRPr lang="ru-RU" sz="70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928670"/>
            <a:ext cx="600978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РАУНД  ЧЕТВЁРТЫЙ</a:t>
            </a:r>
            <a:endParaRPr lang="ru-RU" sz="7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33396" y="857232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1.Услужлив, скромненький, в лице румянец есть…</a:t>
            </a:r>
          </a:p>
          <a:p>
            <a:r>
              <a:rPr lang="ru-RU" dirty="0"/>
              <a:t>Не смею моего сужденья </a:t>
            </a:r>
            <a:r>
              <a:rPr lang="ru-RU" dirty="0" err="1"/>
              <a:t>произнесть</a:t>
            </a:r>
            <a:r>
              <a:rPr lang="ru-RU" dirty="0"/>
              <a:t>. В мои лета не должно сметь .Своё суждение иметь.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AAD0B-9E68-4A2C-82A1-A6DA48AE7FE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7412" name="Picture 4" descr="&quot;Н.П. Ульянов. Эскиз костюма Молчалина к комедии А.С. Грибоедова «Горе от ума».1928 г.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33375"/>
            <a:ext cx="4152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03363" y="185738"/>
            <a:ext cx="15056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Молчалин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. Незаурядная личность, наделённая умом и силой воли, стремлением к активной деятельности, не может проявить себя в окружающей жизни. Он не может быть счастлив и не может никому дать счастье. В этом его трагедия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Печорин</a:t>
            </a:r>
            <a:endParaRPr lang="ru-RU" dirty="0"/>
          </a:p>
        </p:txBody>
      </p:sp>
      <p:pic>
        <p:nvPicPr>
          <p:cNvPr id="4" name="Рисунок 5" descr="печорин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378621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Задумчивость, ее подруга</a:t>
            </a:r>
            <a:br>
              <a:rPr lang="ru-RU" dirty="0"/>
            </a:br>
            <a:r>
              <a:rPr lang="ru-RU" dirty="0"/>
              <a:t>От самых колыбельных дней,</a:t>
            </a:r>
            <a:br>
              <a:rPr lang="ru-RU" dirty="0"/>
            </a:br>
            <a:r>
              <a:rPr lang="ru-RU" dirty="0"/>
              <a:t>Теченье сельского досуга</a:t>
            </a:r>
            <a:br>
              <a:rPr lang="ru-RU" dirty="0"/>
            </a:br>
            <a:r>
              <a:rPr lang="ru-RU" dirty="0"/>
              <a:t>Мечтами украшала 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800080"/>
                </a:solidFill>
              </a:rPr>
              <a:t>«Я  так люблю Татьяну милую мою!»</a:t>
            </a:r>
          </a:p>
        </p:txBody>
      </p:sp>
      <p:pic>
        <p:nvPicPr>
          <p:cNvPr id="13317" name="Picture 5" descr="lit22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7691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714356"/>
            <a:ext cx="6858048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РАУНД  ПЕРВЫЙ</a:t>
            </a:r>
          </a:p>
          <a:p>
            <a:pPr algn="ctr"/>
            <a:endParaRPr lang="ru-RU" sz="7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70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ЗНАЕТЕ  ЛИ  ВЫ?</a:t>
            </a:r>
            <a:endParaRPr lang="ru-RU" sz="7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214422"/>
            <a:ext cx="857256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3071810"/>
            <a:ext cx="778674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5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НАЗОВИ </a:t>
            </a:r>
          </a:p>
          <a:p>
            <a:pPr algn="ctr"/>
            <a:r>
              <a:rPr lang="ru-RU" sz="65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ПРОИЗВЕДЕНИЕ</a:t>
            </a:r>
            <a:endParaRPr lang="ru-RU" sz="65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00042"/>
            <a:ext cx="505426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РАУНД  </a:t>
            </a:r>
            <a:r>
              <a:rPr lang="ru-RU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пятый</a:t>
            </a:r>
            <a:endParaRPr lang="ru-RU" sz="7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4834" y="857232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4000" b="1" dirty="0" smtClean="0">
              <a:solidFill>
                <a:schemeClr val="accent6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642938" y="1857375"/>
            <a:ext cx="7772400" cy="450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dirty="0" smtClean="0"/>
              <a:t>   О каком романе Лермонтова Гоголь сказал, что «никто ещё не писал у нас такой правильной, прекрасной и благоуханной прозой», а Лев Толстой отметил, что роман произвёл на него «очень большое впечатление!?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81000" y="219075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/>
          </a:p>
          <a:p>
            <a:endParaRPr lang="ru-RU" sz="3200">
              <a:hlinkClick r:id="rId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757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7258050" y="6338888"/>
            <a:ext cx="1897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hlinkClick r:id="rId2" action="ppaction://hlinksldjump"/>
              </a:rPr>
              <a:t>ТАБЛИЦА</a:t>
            </a:r>
            <a:endParaRPr lang="ru-RU" sz="2800" b="1" i="1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0" y="228600"/>
            <a:ext cx="6877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3012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1600" y="6477000"/>
            <a:ext cx="6343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2197100" y="1571625"/>
            <a:ext cx="6946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Роман</a:t>
            </a:r>
          </a:p>
          <a:p>
            <a:r>
              <a:rPr lang="ru-RU" sz="4000" b="1" dirty="0">
                <a:solidFill>
                  <a:schemeClr val="tx1"/>
                </a:solidFill>
              </a:rPr>
              <a:t> «Герой нашего времени»</a:t>
            </a:r>
          </a:p>
        </p:txBody>
      </p:sp>
      <p:pic>
        <p:nvPicPr>
          <p:cNvPr id="43014" name="Picture 6" descr="C:\Documents and Settings\User\Рабочий стол\картинки к игре\220px-Mikhail_Vrubel_Duel_Pechorin_vs_Grushniz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38782"/>
            <a:ext cx="2285987" cy="338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C:\Documents and Settings\User\Рабочий стол\картинки к игре\200px-Geroy_nashego_vremen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143375"/>
            <a:ext cx="1905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C:\Documents and Settings\User\Рабочий стол\картинки к игре\t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>
              <a:solidFill>
                <a:schemeClr val="accent6"/>
              </a:solidFill>
            </a:endParaRPr>
          </a:p>
        </p:txBody>
      </p:sp>
      <p:sp>
        <p:nvSpPr>
          <p:cNvPr id="5222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85813" y="1785938"/>
            <a:ext cx="7429500" cy="3852862"/>
          </a:xfrm>
        </p:spPr>
        <p:txBody>
          <a:bodyPr/>
          <a:lstStyle/>
          <a:p>
            <a:r>
              <a:rPr lang="ru-RU" sz="4400" b="1" dirty="0" smtClean="0"/>
              <a:t>Сюжеты каких произведений были подсказаны Гоголю А.С.Пушкиным?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57188" y="3357563"/>
            <a:ext cx="8329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228600"/>
            <a:ext cx="6877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2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85852" y="6477000"/>
            <a:ext cx="6343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8010" name="Rectangle 10"/>
          <p:cNvSpPr>
            <a:spLocks noGrp="1" noChangeArrowheads="1"/>
          </p:cNvSpPr>
          <p:nvPr>
            <p:ph type="title"/>
          </p:nvPr>
        </p:nvSpPr>
        <p:spPr>
          <a:xfrm>
            <a:off x="4143375" y="3429000"/>
            <a:ext cx="4581525" cy="2428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/>
              <a:t>А.С.Пушкин подсказал Н.В.Гоголю сюжеты «Ревизора» и «Мёртвых душ»</a:t>
            </a:r>
          </a:p>
        </p:txBody>
      </p:sp>
      <p:pic>
        <p:nvPicPr>
          <p:cNvPr id="53254" name="Picture 6" descr="C:\Documents and Settings\User\Рабочий стол\картинки к игре\imgpreviewCAG1QV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16430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C:\Documents and Settings\User\Рабочий стол\картинки к игре\imgpreviewCAFWJN8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071678"/>
            <a:ext cx="15621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C:\Documents and Settings\User\Рабочий стол\картинки к игре\imgpreviewCALGK9V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28625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C:\Documents and Settings\User\Рабочий стол\картинки к игре\imgpreviewCA1QSI7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57166"/>
            <a:ext cx="32623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7256463" y="6338888"/>
            <a:ext cx="1897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hlinkClick r:id="rId2" action="ppaction://hlinksldjump"/>
              </a:rPr>
              <a:t>ТАБЛИЦА</a:t>
            </a:r>
            <a:endParaRPr lang="ru-RU" sz="2800" b="1" i="1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228600"/>
            <a:ext cx="6877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1600" y="6477000"/>
            <a:ext cx="6343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4714875" cy="4786312"/>
          </a:xfrm>
        </p:spPr>
        <p:txBody>
          <a:bodyPr/>
          <a:lstStyle/>
          <a:p>
            <a:pPr algn="l" eaLnBrk="1" hangingPunct="1"/>
            <a:r>
              <a:rPr lang="ru-RU" sz="3600" b="1" dirty="0" smtClean="0"/>
              <a:t>«Не </a:t>
            </a:r>
            <a:r>
              <a:rPr lang="ru-RU" sz="3600" b="1" dirty="0" err="1" smtClean="0"/>
              <a:t>лепо</a:t>
            </a:r>
            <a:r>
              <a:rPr lang="ru-RU" sz="3600" b="1" dirty="0" smtClean="0"/>
              <a:t> ли </a:t>
            </a:r>
            <a:r>
              <a:rPr lang="ru-RU" sz="3600" b="1" dirty="0" err="1" smtClean="0"/>
              <a:t>ны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бяшет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братие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начяти</a:t>
            </a:r>
            <a:r>
              <a:rPr lang="ru-RU" sz="3600" b="1" dirty="0" smtClean="0"/>
              <a:t> старыми </a:t>
            </a:r>
            <a:r>
              <a:rPr lang="ru-RU" sz="3600" b="1" dirty="0" err="1" smtClean="0"/>
              <a:t>словесы</a:t>
            </a:r>
            <a:r>
              <a:rPr lang="ru-RU" sz="3600" b="1" dirty="0" smtClean="0"/>
              <a:t> трудных повестей о полку ….,?»</a:t>
            </a:r>
          </a:p>
        </p:txBody>
      </p:sp>
      <p:pic>
        <p:nvPicPr>
          <p:cNvPr id="67591" name="Picture 7" descr="C:\Documents and Settings\User\Рабочий стол\картинки к игре\imgpreviewCAMHA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5000625"/>
            <a:ext cx="3571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C:\Documents and Settings\User\Рабочий стол\картинки к игре\слово 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1431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5905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idx="1"/>
          </p:nvPr>
        </p:nvSpPr>
        <p:spPr>
          <a:xfrm>
            <a:off x="266700" y="1943100"/>
            <a:ext cx="8591550" cy="42291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5400" b="1" dirty="0" smtClean="0">
                <a:solidFill>
                  <a:schemeClr val="tx2"/>
                </a:solidFill>
              </a:rPr>
              <a:t>    «Слово о полку Игореве»?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6000" b="1" dirty="0" smtClean="0">
                <a:solidFill>
                  <a:srgbClr val="FFCC00"/>
                </a:solidFill>
              </a:rPr>
              <a:t>                                   </a:t>
            </a:r>
            <a:r>
              <a:rPr lang="en-US" sz="6000" b="1" dirty="0" smtClean="0">
                <a:solidFill>
                  <a:srgbClr val="FFCC00"/>
                </a:solidFill>
              </a:rPr>
              <a:t>        </a:t>
            </a:r>
            <a:endParaRPr lang="ru-RU" sz="6000" b="1" dirty="0" smtClean="0">
              <a:solidFill>
                <a:srgbClr val="FFCC00"/>
              </a:solidFill>
            </a:endParaRP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723900" y="154305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4659313" y="615632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РАУНД  </a:t>
            </a:r>
            <a:br>
              <a:rPr lang="ru-RU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шестой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89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Жанры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785794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/>
              <a:t>А.С.Грибоедов «Горе от ума»</a:t>
            </a:r>
          </a:p>
          <a:p>
            <a:pPr lvl="0"/>
            <a:r>
              <a:rPr lang="ru-RU" sz="4400" dirty="0"/>
              <a:t>А.С.Пушкин «Евгений Онегин»</a:t>
            </a:r>
          </a:p>
          <a:p>
            <a:pPr lvl="0"/>
            <a:r>
              <a:rPr lang="ru-RU" sz="4400" dirty="0"/>
              <a:t>Н.В.Гоголь «Мертвые души»</a:t>
            </a:r>
          </a:p>
          <a:p>
            <a:r>
              <a:rPr lang="ru-RU" sz="44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5"/>
            <a:ext cx="735811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Раунд  седьмой</a:t>
            </a:r>
          </a:p>
          <a:p>
            <a:pPr algn="ctr"/>
            <a:endParaRPr lang="ru-RU" sz="5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РАССМОТРИМ ИЛЛЮСТРАЦИИ…</a:t>
            </a:r>
            <a:endParaRPr lang="ru-RU" sz="60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5429264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КТО  </a:t>
            </a:r>
            <a:r>
              <a:rPr lang="ru-RU" sz="4900" dirty="0" smtClean="0">
                <a:solidFill>
                  <a:srgbClr val="FF0000"/>
                </a:solidFill>
              </a:rPr>
              <a:t>ИЗ ЛИТЕРАТУРНЫХ  ГЕРОЕВ…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/>
              <a:t>1</a:t>
            </a:r>
            <a:r>
              <a:rPr lang="ru-RU" dirty="0"/>
              <a:t>. </a:t>
            </a:r>
            <a:r>
              <a:rPr lang="ru-RU" sz="2000" dirty="0"/>
              <a:t>П</a:t>
            </a:r>
            <a:r>
              <a:rPr lang="ru-RU" sz="2000" dirty="0" smtClean="0"/>
              <a:t>роводит время в беседке с надписью «Храм уединенного размышления», где ему приходят в голову разные фантастические проекты, например провести подземный ход от дома или выстроить через пруд каменный мост; в кабинете  два года подряд лежит книжка с закладкой на 14-й странице</a:t>
            </a:r>
            <a:br>
              <a:rPr lang="ru-RU" sz="2000" dirty="0" smtClean="0"/>
            </a:br>
            <a:r>
              <a:rPr lang="ru-RU" sz="2000" dirty="0" smtClean="0"/>
              <a:t>2.</a:t>
            </a:r>
            <a:r>
              <a:rPr lang="ru-RU" dirty="0" smtClean="0"/>
              <a:t> </a:t>
            </a:r>
            <a:r>
              <a:rPr lang="ru-RU" sz="2000" dirty="0" smtClean="0"/>
              <a:t>Умел всем понравится, обладал привлекательной внешностью, способен поддержать любую беседу, </a:t>
            </a:r>
            <a:r>
              <a:rPr lang="ru-RU" sz="2000" dirty="0" err="1" smtClean="0"/>
              <a:t>обходительнейший</a:t>
            </a:r>
            <a:r>
              <a:rPr lang="ru-RU" sz="2000" dirty="0" smtClean="0"/>
              <a:t> человек, имеет изысканные манеры </a:t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3 ….не принял любви молоденькой девушки, но влюбился в </a:t>
            </a:r>
            <a:r>
              <a:rPr lang="ru-RU" sz="2000" dirty="0" smtClean="0"/>
              <a:t>нее, когда </a:t>
            </a:r>
            <a:r>
              <a:rPr lang="ru-RU" sz="2000" dirty="0"/>
              <a:t>она стала львицей света</a:t>
            </a:r>
            <a:r>
              <a:rPr lang="ru-RU" sz="2000" dirty="0" smtClean="0"/>
              <a:t>…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/>
              <a:t>4…. Кто из героев комедии говорит о Молчалине:   «А впрочем, он  дойдет до степеней известных, Ведь нынче любят бессловесных»?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6643670" y="6215058"/>
            <a:ext cx="2500330" cy="64294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Проверка ответа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юшкин - Петр Боклевски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435771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quot;Н. Кузьмин. Фамусов.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471490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1571604" y="500042"/>
            <a:ext cx="42148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el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642918"/>
            <a:ext cx="4000528" cy="571504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F:\Картинки\добрый мой прия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44291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0"/>
            <a:ext cx="9144000" cy="3297238"/>
          </a:xfrm>
        </p:spPr>
        <p:txBody>
          <a:bodyPr>
            <a:normAutofit/>
          </a:bodyPr>
          <a:lstStyle/>
          <a:p>
            <a:r>
              <a:rPr lang="ru-RU" sz="5300" dirty="0" smtClean="0">
                <a:solidFill>
                  <a:srgbClr val="7030A0"/>
                </a:solidFill>
              </a:rPr>
              <a:t>ТЕПЕРЬ  УЗНЕМ  ТОЧНО,</a:t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>  КТО  СМОГ  ТЕОРИЮ  </a:t>
            </a:r>
            <a:br>
              <a:rPr lang="ru-RU" sz="5300" dirty="0" smtClean="0">
                <a:solidFill>
                  <a:srgbClr val="7030A0"/>
                </a:solidFill>
              </a:rPr>
            </a:br>
            <a:r>
              <a:rPr lang="ru-RU" sz="5300" dirty="0" smtClean="0">
                <a:solidFill>
                  <a:srgbClr val="7030A0"/>
                </a:solidFill>
              </a:rPr>
              <a:t>   УСВОИТЬ  ПРОЧНО…</a:t>
            </a:r>
            <a:endParaRPr lang="ru-RU" sz="53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549613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РАУНД  ВТОРОЙ</a:t>
            </a:r>
            <a:endParaRPr lang="ru-RU" sz="7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19082" y="857232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1.Гипербола </a:t>
            </a:r>
            <a:r>
              <a:rPr lang="ru-RU" dirty="0"/>
              <a:t>– это….</a:t>
            </a:r>
            <a:br>
              <a:rPr lang="ru-RU" dirty="0"/>
            </a:br>
            <a:r>
              <a:rPr lang="ru-RU" dirty="0"/>
              <a:t>2. Метафора – это…</a:t>
            </a:r>
            <a:br>
              <a:rPr lang="ru-RU" dirty="0"/>
            </a:br>
            <a:r>
              <a:rPr lang="ru-RU" dirty="0"/>
              <a:t>3. Эпитет – это…</a:t>
            </a:r>
            <a:br>
              <a:rPr lang="ru-RU" dirty="0"/>
            </a:br>
            <a:r>
              <a:rPr lang="ru-RU" dirty="0"/>
              <a:t>4. Олицетворение – это…</a:t>
            </a:r>
            <a:br>
              <a:rPr lang="ru-RU" dirty="0"/>
            </a:br>
            <a:r>
              <a:rPr lang="ru-RU" dirty="0"/>
              <a:t>5. Тема произведения – это… </a:t>
            </a:r>
            <a:br>
              <a:rPr lang="ru-RU" dirty="0"/>
            </a:br>
            <a:r>
              <a:rPr lang="ru-RU" dirty="0"/>
              <a:t>6. Назовите двусложный размер  с ударением на первом слоге.   </a:t>
            </a:r>
            <a:br>
              <a:rPr lang="ru-RU" dirty="0"/>
            </a:br>
            <a:r>
              <a:rPr lang="ru-RU" dirty="0"/>
              <a:t>7. Назовите трёхсложный размер  с ударением на первом слоге.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>8. Определите вид рифмовки:</a:t>
            </a:r>
            <a:br>
              <a:rPr lang="ru-RU" dirty="0"/>
            </a:br>
            <a:r>
              <a:rPr lang="ru-RU" i="1" dirty="0"/>
              <a:t>Сижу за решёткой в темнице сырой.</a:t>
            </a:r>
            <a:br>
              <a:rPr lang="ru-RU" i="1" dirty="0"/>
            </a:br>
            <a:r>
              <a:rPr lang="ru-RU" i="1" dirty="0"/>
              <a:t>Вскормлённый в неволе орёл молодой,</a:t>
            </a:r>
            <a:br>
              <a:rPr lang="ru-RU" i="1" dirty="0"/>
            </a:br>
            <a:r>
              <a:rPr lang="ru-RU" i="1" dirty="0"/>
              <a:t>Мой грустный товарищ, махая крылом, </a:t>
            </a:r>
            <a:br>
              <a:rPr lang="ru-RU" i="1" dirty="0"/>
            </a:br>
            <a:r>
              <a:rPr lang="ru-RU" i="1" dirty="0"/>
              <a:t>Кровавую пищу клюёт под окном.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714357"/>
            <a:ext cx="635798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РАУНД  ТРЕТИЙ</a:t>
            </a:r>
          </a:p>
          <a:p>
            <a:pPr algn="ctr"/>
            <a:endParaRPr lang="ru-RU" sz="5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7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УЗНАЙ  писателя!</a:t>
            </a:r>
            <a:endParaRPr lang="ru-RU" sz="70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7644" y="78579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00174"/>
            <a:ext cx="8429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2. Отец, Сергей Львович, происходил из старинного дворянского рода. Мать, Надежда Осиповна, была внучкой Ганнибала, «арапа Петра Великого».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00570"/>
            <a:ext cx="80724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3. Учился в Царскосельском лицее. Первая поэма «Руслан и Людмила».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42"/>
            <a:ext cx="84296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Родился в Москве в 1799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ПЕВ\Пушкин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35785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1038" cy="192882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1</a:t>
            </a:r>
            <a:r>
              <a:rPr lang="ru-RU" sz="3200" dirty="0" smtClean="0"/>
              <a:t>1. Родился в Москве в 1814 году, в семье отставного капитана и богатой наследницы, урождённой Арсеньевой.</a:t>
            </a: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2571744"/>
            <a:ext cx="8429684" cy="142876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2. Рано лишился матери, воспитывался бабушкой. В детстве часто болел.</a:t>
            </a:r>
            <a:endParaRPr kumimoji="0" lang="ru-RU" sz="3200" i="0" u="none" strike="noStrike" kern="1200" cap="none" spc="0" normalizeH="0" baseline="0" noProof="0" dirty="0">
              <a:ln w="635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572008"/>
            <a:ext cx="8572560" cy="150019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3. Бабушка три раза возила его на Кавказ лечиться. Был на Кубани, </a:t>
            </a:r>
            <a:r>
              <a:rPr kumimoji="0" lang="ru-RU" sz="3200" i="0" u="none" strike="noStrike" kern="1200" cap="none" spc="0" normalizeH="0" baseline="0" noProof="0" dirty="0" err="1" smtClean="0">
                <a:ln w="635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останавливал-ся</a:t>
            </a:r>
            <a:r>
              <a:rPr kumimoji="0" lang="ru-RU" sz="3200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в Тамани.</a:t>
            </a:r>
            <a:endParaRPr kumimoji="0" lang="ru-RU" sz="3200" i="0" u="none" strike="noStrike" kern="1200" cap="none" spc="0" normalizeH="0" baseline="0" noProof="0" dirty="0">
              <a:ln w="6350"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471</Words>
  <Application>Microsoft Office PowerPoint</Application>
  <PresentationFormat>Экран (4:3)</PresentationFormat>
  <Paragraphs>58</Paragraphs>
  <Slides>34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Смотр знаний по литературе в 9 классе</vt:lpstr>
      <vt:lpstr>Слайд 2</vt:lpstr>
      <vt:lpstr>КТО  ИЗ ЛИТЕРАТУРНЫХ  ГЕРОЕВ…  1. Проводит время в беседке с надписью «Храм уединенного размышления», где ему приходят в голову разные фантастические проекты, например провести подземный ход от дома или выстроить через пруд каменный мост; в кабинете  два года подряд лежит книжка с закладкой на 14-й странице 2. Умел всем понравится, обладал привлекательной внешностью, способен поддержать любую беседу, обходительнейший человек, имеет изысканные манеры   3 ….не принял любви молоденькой девушки, но влюбился в нее, когда она стала львицей света…   4…. Кто из героев комедии говорит о Молчалине:   «А впрочем, он  дойдет до степеней известных, Ведь нынче любят бессловесных»?  </vt:lpstr>
      <vt:lpstr>ТЕПЕРЬ  УЗНЕМ  ТОЧНО,   КТО  СМОГ  ТЕОРИЮ      УСВОИТЬ  ПРОЧНО…</vt:lpstr>
      <vt:lpstr>Слайд 5</vt:lpstr>
      <vt:lpstr>Слайд 6</vt:lpstr>
      <vt:lpstr>Слайд 7</vt:lpstr>
      <vt:lpstr>Слайд 8</vt:lpstr>
      <vt:lpstr>11. Родился в Москве в 1814 году, в семье отставного капитана и богатой наследницы, урождённой Арсеньевой.</vt:lpstr>
      <vt:lpstr>Слайд 10</vt:lpstr>
      <vt:lpstr>Слайд 11</vt:lpstr>
      <vt:lpstr>Слайд 12</vt:lpstr>
      <vt:lpstr>  </vt:lpstr>
      <vt:lpstr>Слайд 14</vt:lpstr>
      <vt:lpstr>Слайд 15</vt:lpstr>
      <vt:lpstr>Слайд 16</vt:lpstr>
      <vt:lpstr>Печорин</vt:lpstr>
      <vt:lpstr>Слайд 18</vt:lpstr>
      <vt:lpstr>«Я  так люблю Татьяну милую мою!»</vt:lpstr>
      <vt:lpstr>Слайд 20</vt:lpstr>
      <vt:lpstr>Слайд 21</vt:lpstr>
      <vt:lpstr>Слайд 22</vt:lpstr>
      <vt:lpstr>Слайд 23</vt:lpstr>
      <vt:lpstr>А.С.Пушкин подсказал Н.В.Гоголю сюжеты «Ревизора» и «Мёртвых душ»</vt:lpstr>
      <vt:lpstr>«Не лепо ли ны бяшет, братие, начяти старыми словесы трудных повестей о полку ….,?»</vt:lpstr>
      <vt:lpstr>  </vt:lpstr>
      <vt:lpstr> РАУНД   шестой  Жанры 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Татьяна</cp:lastModifiedBy>
  <cp:revision>10</cp:revision>
  <dcterms:created xsi:type="dcterms:W3CDTF">2014-04-08T08:41:38Z</dcterms:created>
  <dcterms:modified xsi:type="dcterms:W3CDTF">2014-04-08T22:43:43Z</dcterms:modified>
</cp:coreProperties>
</file>