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1" r:id="rId5"/>
    <p:sldId id="258" r:id="rId6"/>
    <p:sldId id="263" r:id="rId7"/>
    <p:sldId id="264" r:id="rId8"/>
    <p:sldId id="280" r:id="rId9"/>
    <p:sldId id="281" r:id="rId10"/>
    <p:sldId id="265" r:id="rId11"/>
    <p:sldId id="266" r:id="rId12"/>
    <p:sldId id="267" r:id="rId13"/>
    <p:sldId id="268" r:id="rId14"/>
    <p:sldId id="269" r:id="rId15"/>
    <p:sldId id="277" r:id="rId16"/>
    <p:sldId id="270" r:id="rId17"/>
    <p:sldId id="272" r:id="rId18"/>
    <p:sldId id="279" r:id="rId19"/>
    <p:sldId id="271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F2123-87A3-484C-A961-1FB4F4B973E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8C77-67F6-4585-8F60-E4310307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1214422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Красная книга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6000768"/>
            <a:ext cx="3357586" cy="642942"/>
          </a:xfrm>
        </p:spPr>
        <p:txBody>
          <a:bodyPr>
            <a:normAutofit/>
          </a:bodyPr>
          <a:lstStyle/>
          <a:p>
            <a:pPr algn="r"/>
            <a:r>
              <a:rPr lang="ru-RU" sz="1400" i="1" dirty="0" smtClean="0">
                <a:solidFill>
                  <a:schemeClr val="accent1"/>
                </a:solidFill>
              </a:rPr>
              <a:t>Кравцун М.Г.</a:t>
            </a:r>
          </a:p>
          <a:p>
            <a:pPr algn="r"/>
            <a:r>
              <a:rPr lang="ru-RU" sz="1400" i="1" dirty="0" smtClean="0">
                <a:solidFill>
                  <a:schemeClr val="accent1"/>
                </a:solidFill>
              </a:rPr>
              <a:t>МБОУ ЕСОШ №1</a:t>
            </a:r>
            <a:endParaRPr lang="ru-RU" sz="1400" i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http://podarkiz.ru/image/cache/data/oblozh/ob085-700x700.jpe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3174" y="1066800"/>
            <a:ext cx="4086225" cy="564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Красные страницы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показывают </a:t>
            </a:r>
            <a:r>
              <a:rPr lang="ru-RU" dirty="0">
                <a:solidFill>
                  <a:schemeClr val="bg1"/>
                </a:solidFill>
              </a:rPr>
              <a:t>нам исчезающих и особо редких </a:t>
            </a:r>
            <a:r>
              <a:rPr lang="ru-RU" dirty="0" smtClean="0">
                <a:solidFill>
                  <a:schemeClr val="bg1"/>
                </a:solidFill>
              </a:rPr>
              <a:t>животных и растений 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500702"/>
            <a:ext cx="2257412" cy="5429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Зубр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3554" name="Picture 2" descr="http://www.tepid.ru/images_w/wap1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428868"/>
            <a:ext cx="4000528" cy="2928958"/>
          </a:xfrm>
          <a:prstGeom prst="rect">
            <a:avLst/>
          </a:prstGeom>
          <a:noFill/>
        </p:spPr>
      </p:pic>
      <p:pic>
        <p:nvPicPr>
          <p:cNvPr id="23556" name="Picture 4" descr="http://farm6.staticflickr.com/5176/5494557965_6b23ba9477_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428868"/>
            <a:ext cx="4395750" cy="2931931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5572132" y="5429264"/>
            <a:ext cx="2500330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Красный волк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428604"/>
            <a:ext cx="3400420" cy="305435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578" name="Picture 2" descr="http://www.tepid.ru/images/beaver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000240"/>
            <a:ext cx="4357718" cy="3048001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357290" y="5143512"/>
            <a:ext cx="2257412" cy="5429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Бобер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429256" y="5143512"/>
            <a:ext cx="2257412" cy="5429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Леопард</a:t>
            </a:r>
          </a:p>
        </p:txBody>
      </p:sp>
      <p:pic>
        <p:nvPicPr>
          <p:cNvPr id="24580" name="Picture 4" descr="http://tambov-zoo.ru/alfaident/data/L/Leopard/adFotoBig/Leopard-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000240"/>
            <a:ext cx="4357718" cy="30480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72074"/>
            <a:ext cx="3543296" cy="105408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Снежный барс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5602" name="Picture 2" descr="https://i.ytimg.com/vi/XkRGqBP0hl8/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785926"/>
            <a:ext cx="4286280" cy="3214711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000628" y="5072074"/>
            <a:ext cx="3543296" cy="1054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Амурский тигр</a:t>
            </a:r>
          </a:p>
        </p:txBody>
      </p:sp>
      <p:pic>
        <p:nvPicPr>
          <p:cNvPr id="25604" name="Picture 4" descr="http://luxfon.com/images/201407/luxfon.com_3019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785926"/>
            <a:ext cx="4501918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221457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Жёлтые страницы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– те животные и растения,  количество которых 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быстро уменьшается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786454"/>
            <a:ext cx="3186106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Белый медведь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6626" name="Picture 2" descr="http://proxvost.info/animals/polar/images/belyj_medved/belyj_medv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857496"/>
            <a:ext cx="4457731" cy="2786082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286380" y="5715016"/>
            <a:ext cx="3500462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Розовый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фламинго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6628" name="Picture 4" descr="http://otyrar.kz/wp-content/uploads/2014/12/%D1%84%D0%BB%D0%B0%D0%BC%D0%B8%D0%BD%D0%B3%D0%B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20" y="2857496"/>
            <a:ext cx="4286280" cy="27860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71488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Розовая чайка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86512" y="4714884"/>
            <a:ext cx="1785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Джейран</a:t>
            </a:r>
            <a:endParaRPr lang="ru-RU" sz="2800" dirty="0"/>
          </a:p>
        </p:txBody>
      </p:sp>
      <p:pic>
        <p:nvPicPr>
          <p:cNvPr id="27650" name="Picture 2" descr="http://www.tepid.ru/images/ross's-gull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714488"/>
            <a:ext cx="4357718" cy="2832517"/>
          </a:xfrm>
          <a:prstGeom prst="rect">
            <a:avLst/>
          </a:prstGeom>
          <a:noFill/>
        </p:spPr>
      </p:pic>
      <p:pic>
        <p:nvPicPr>
          <p:cNvPr id="27652" name="Picture 4" descr="http://zhivayapriroda.ru/images/fauna/djeyra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714488"/>
            <a:ext cx="4357718" cy="28290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64294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                    Лев                                         Императорский 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                  пингвин</a:t>
            </a:r>
            <a:endParaRPr lang="ru-RU" sz="2800" dirty="0"/>
          </a:p>
        </p:txBody>
      </p:sp>
      <p:pic>
        <p:nvPicPr>
          <p:cNvPr id="5" name="Содержимое 4" descr="https://www.walldevil.com/wallpapers/a80/3664-lion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214554"/>
            <a:ext cx="435295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bedcovermurah.info/images/162456-emperor-penguin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214554"/>
            <a:ext cx="435295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Белые страницы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sz="3600" dirty="0" smtClean="0"/>
              <a:t>это те животные и растения,</a:t>
            </a:r>
            <a:br>
              <a:rPr lang="ru-RU" sz="3600" dirty="0" smtClean="0"/>
            </a:br>
            <a:r>
              <a:rPr lang="ru-RU" sz="3600" dirty="0" smtClean="0"/>
              <a:t> которых всегда было немного.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500702"/>
            <a:ext cx="2400288" cy="92869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Утконос</a:t>
            </a:r>
            <a:endParaRPr lang="ru-RU" dirty="0"/>
          </a:p>
        </p:txBody>
      </p:sp>
      <p:pic>
        <p:nvPicPr>
          <p:cNvPr id="30722" name="Picture 2" descr="http://udivitelno.com/images/3/Utkonos/%D0%A3%D1%82%D0%BA%D0%BE%D0%BD%D0%BE%D1%81%20(6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285992"/>
            <a:ext cx="4463499" cy="3214709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5214942" y="5572140"/>
            <a:ext cx="3429024" cy="857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Пятнистый олень</a:t>
            </a:r>
          </a:p>
        </p:txBody>
      </p:sp>
      <p:pic>
        <p:nvPicPr>
          <p:cNvPr id="6146" name="Picture 2" descr="http://www.naturelifepark.com/zapovedniki/images/Changbai_1_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285992"/>
            <a:ext cx="4286278" cy="32147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Зелёные страницы 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– те животные и растения, которых нам удалось сохранить, и спасти их от вымирания.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5429264"/>
            <a:ext cx="1328718" cy="104298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Лось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8674" name="Picture 2" descr="http://www.animalsglobe.ru/wp-content/uploads/2011/10/%D0%BB%D0%BE%D1%81%D1%8C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428868"/>
            <a:ext cx="4390301" cy="2928958"/>
          </a:xfrm>
          <a:prstGeom prst="rect">
            <a:avLst/>
          </a:prstGeom>
          <a:noFill/>
        </p:spPr>
      </p:pic>
      <p:pic>
        <p:nvPicPr>
          <p:cNvPr id="28678" name="Picture 6" descr="http://mylitta.ru/uploads/posts/2013-12/1387089555_fur-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428868"/>
            <a:ext cx="4357718" cy="2928958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5357818" y="5429264"/>
            <a:ext cx="2757478" cy="104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Речной бобр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786322"/>
            <a:ext cx="8229600" cy="100013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            </a:t>
            </a:r>
            <a:r>
              <a:rPr lang="ru-RU" sz="3200" dirty="0" smtClean="0">
                <a:solidFill>
                  <a:schemeClr val="bg1"/>
                </a:solidFill>
              </a:rPr>
              <a:t>Зубр                                        Морж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0" name="Содержимое 9" descr="http://www.bhmpics.com/download/big_buffalo-1280x960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428736"/>
            <a:ext cx="435771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10" descr="http://www.shockuation.com/wp-content/uploads/2013/07/Noaa-walrus22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428736"/>
            <a:ext cx="414340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192882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Серые страницы</a:t>
            </a:r>
            <a:br>
              <a:rPr lang="ru-RU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внесены те животные и растения, </a:t>
            </a:r>
            <a:b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которые очень мало изучены, и места их обитания малодоступны.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9700" name="Picture 4" descr="http://fs202.jpe.ru/364a/1743574_58bb098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071810"/>
            <a:ext cx="4408356" cy="27860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14414" y="4857760"/>
            <a:ext cx="28364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Слоновая черепаха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4857760"/>
            <a:ext cx="21163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Жук-геркулес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702" name="Picture 6" descr="http://www.molomo.ru/img/lain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071810"/>
            <a:ext cx="4071967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Красная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Книга –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Красная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 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Значит,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природа в опасности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Охраняется Красной Книгой столько птиц и животных разных,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растений ковёр многоликий – всё природы разнообразие!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72296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ru-RU" b="1" i="1" dirty="0" smtClean="0">
                <a:solidFill>
                  <a:srgbClr val="C00000"/>
                </a:solidFill>
              </a:rPr>
              <a:t>Охраняется </a:t>
            </a:r>
            <a:r>
              <a:rPr lang="ru-RU" b="1" i="1" dirty="0">
                <a:solidFill>
                  <a:srgbClr val="C00000"/>
                </a:solidFill>
              </a:rPr>
              <a:t>Красной книгой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Сколько редких животных и птиц,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Чтобы выжил простор многоликий 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Ради света грядущих зарниц.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Чтобы души не стали пусты,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Охраняются звери,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Охраняются змеи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Охраняются даже цветы.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Красная книга - Красная!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Значит, природа в опасности!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Значит, нельзя терять даже мига.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Все живое хранить зовет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Пусть зовет не </a:t>
            </a:r>
            <a:r>
              <a:rPr lang="ru-RU" b="1" i="1" dirty="0" smtClean="0">
                <a:solidFill>
                  <a:srgbClr val="C00000"/>
                </a:solidFill>
              </a:rPr>
              <a:t>напрасно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Красная книга. Красная книга!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И тревога за жизнь неустанна,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Чтоб не сгинуть в космической мгле.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Исчезаем все океаны,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Исчерпаем все на земле. 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Мы леса и поля обижаем,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Стонут реки от горьких обид.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И себя мы прощаем,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И себя мы прощаем,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Но грядущее нас не простит.</a:t>
            </a:r>
          </a:p>
        </p:txBody>
      </p:sp>
      <p:pic>
        <p:nvPicPr>
          <p:cNvPr id="4" name="Рисунок 3" descr="http://boombob.ru/img/picture/Jun/13/b6e47295cb26b16f39c55b2efc0c8240/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5" y="142852"/>
            <a:ext cx="250033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lub.foto.ru/gallery/images/photo/2005/12/02/532908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2214555"/>
            <a:ext cx="250033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West_Caucasian_Tur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44" y="4643446"/>
            <a:ext cx="2500329" cy="192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Растения красной книги фото их и имена будят желание перечислить их всех, запомнить, заглянуть в леп...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86578" y="142852"/>
            <a:ext cx="2235839" cy="1522975"/>
          </a:xfrm>
          <a:prstGeom prst="rect">
            <a:avLst/>
          </a:prstGeom>
          <a:noFill/>
        </p:spPr>
      </p:pic>
      <p:pic>
        <p:nvPicPr>
          <p:cNvPr id="3076" name="Picture 4" descr="А что на самом деле? Да, в стебялх рододендона есть алкалоиды, но пыльца же, из которой и получают м...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57950" y="4714884"/>
            <a:ext cx="2643174" cy="1982381"/>
          </a:xfrm>
          <a:prstGeom prst="rect">
            <a:avLst/>
          </a:prstGeom>
          <a:noFill/>
        </p:spPr>
      </p:pic>
      <p:pic>
        <p:nvPicPr>
          <p:cNvPr id="8" name="Рисунок 7" descr="Венерин башмачок настоящий. Не то чтобы остальные на фото были искуственными просто название этого н...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715140" y="2143117"/>
            <a:ext cx="233362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gslide.ru/images/4/3140/831/img9.jpg"/>
          <p:cNvPicPr>
            <a:picLocks noChangeAspect="1" noChangeArrowheads="1"/>
          </p:cNvPicPr>
          <p:nvPr/>
        </p:nvPicPr>
        <p:blipFill>
          <a:blip r:embed="rId2" cstate="email"/>
          <a:srcRect l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Что такое 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расная книга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>?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Это список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редких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и находящихся </a:t>
            </a:r>
            <a:r>
              <a:rPr lang="ru-RU" b="1" dirty="0" smtClean="0">
                <a:solidFill>
                  <a:schemeClr val="bg1"/>
                </a:solidFill>
              </a:rPr>
              <a:t>под угрозой </a:t>
            </a:r>
            <a:r>
              <a:rPr lang="ru-RU" b="1" dirty="0">
                <a:solidFill>
                  <a:schemeClr val="bg1"/>
                </a:solidFill>
              </a:rPr>
              <a:t>исчезновения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животных, растений </a:t>
            </a:r>
            <a:r>
              <a:rPr lang="ru-RU" b="1" dirty="0">
                <a:solidFill>
                  <a:schemeClr val="bg1"/>
                </a:solidFill>
              </a:rPr>
              <a:t>и грибов.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Почему она 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красная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>?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Эта книга называется так потому, что красный цвет – действительно означает сигнал опасности.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Он </a:t>
            </a:r>
            <a:r>
              <a:rPr lang="ru-RU" b="1" dirty="0">
                <a:solidFill>
                  <a:schemeClr val="bg1"/>
                </a:solidFill>
              </a:rPr>
              <a:t>заставляет своей яркостью всех обратить внимание на указанную опасность, в данном случае предостерегает людей о возможных тяжёлых последствиях, которые произойдут с гибелью целых видов растений и животных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Когда она появилась?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Ученые мира в 1966 году создали Международный союз охраны природы, который стал изучать, каким растениям и животным надо помочь в первую очередь. Составили списки растений, которые исчезли или находятся под угрозой, издали в виде книги и назвали ее Красная книга. 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71451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 устроена 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Красная книга? 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714744" y="5572140"/>
            <a:ext cx="4972056" cy="554023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13314" name="Picture 2" descr="http://img2.wildberries.ru/big/new/1860000/1860396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26275" y="1928802"/>
            <a:ext cx="4403179" cy="4929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b="1" i="1" dirty="0" smtClean="0">
                <a:solidFill>
                  <a:schemeClr val="bg1"/>
                </a:solidFill>
              </a:rPr>
              <a:t>Чёрные страницы 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содержат списки тех, кого уже нет, кого мы больше никогда не увидим, кто уже вымер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72074"/>
            <a:ext cx="3114668" cy="1125527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Морская корова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animalregister.net/uploads/content_img/morskaya_korov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714620"/>
            <a:ext cx="4255880" cy="285752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214942" y="5286388"/>
            <a:ext cx="3114668" cy="91121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Странствующий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голубь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http://ib1.keep4u.ru/b/2010/12/13/3c/3c0ddd0f465848e2f45f30eac75fa6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643182"/>
            <a:ext cx="4286280" cy="28798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00702"/>
            <a:ext cx="8229600" cy="500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  </a:t>
            </a:r>
            <a:r>
              <a:rPr lang="ru-RU" sz="3200" dirty="0" err="1" smtClean="0">
                <a:solidFill>
                  <a:schemeClr val="bg1"/>
                </a:solidFill>
              </a:rPr>
              <a:t>Каролинский</a:t>
            </a:r>
            <a:r>
              <a:rPr lang="ru-RU" sz="3200" dirty="0" smtClean="0">
                <a:solidFill>
                  <a:schemeClr val="bg1"/>
                </a:solidFill>
              </a:rPr>
              <a:t> попугай                              Тур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33796" name="Picture 4" descr="http://cliparts.co/cliparts/kiK/7e4/kiK7e4aij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7686" y="1214422"/>
            <a:ext cx="4572032" cy="4143404"/>
          </a:xfrm>
          <a:prstGeom prst="rect">
            <a:avLst/>
          </a:prstGeom>
          <a:noFill/>
        </p:spPr>
      </p:pic>
      <p:pic>
        <p:nvPicPr>
          <p:cNvPr id="33798" name="Picture 6" descr="http://www.berl.ru/file/0001/041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1928802"/>
            <a:ext cx="2337955" cy="32146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                 </a:t>
            </a:r>
            <a:r>
              <a:rPr lang="ru-RU" sz="3200" dirty="0" err="1" smtClean="0">
                <a:solidFill>
                  <a:schemeClr val="bg1"/>
                </a:solidFill>
              </a:rPr>
              <a:t>Квагга</a:t>
            </a:r>
            <a:r>
              <a:rPr lang="ru-RU" sz="3200" dirty="0" smtClean="0">
                <a:solidFill>
                  <a:schemeClr val="bg1"/>
                </a:solidFill>
              </a:rPr>
              <a:t>                                   Дронт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files2.geometria.ru/pics/original/047/779/47779800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785927"/>
            <a:ext cx="4786346" cy="36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http://www.xliby.ru/biologija/vymershie_zhivotnye/pic_6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1857364"/>
            <a:ext cx="3157539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192</Words>
  <Application>Microsoft Office PowerPoint</Application>
  <PresentationFormat>Экран (4:3)</PresentationFormat>
  <Paragraphs>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Красная книга</vt:lpstr>
      <vt:lpstr>Слайд 2</vt:lpstr>
      <vt:lpstr>Что такое Красная книга?</vt:lpstr>
      <vt:lpstr>Почему она красная?</vt:lpstr>
      <vt:lpstr>Когда она появилась?</vt:lpstr>
      <vt:lpstr>Как устроена  Красная книга? </vt:lpstr>
      <vt:lpstr> Чёрные страницы  содержат списки тех, кого уже нет, кого мы больше никогда не увидим, кто уже вымер </vt:lpstr>
      <vt:lpstr>  Каролинский попугай                              Тур</vt:lpstr>
      <vt:lpstr>                 Квагга                                   Дронт</vt:lpstr>
      <vt:lpstr>Красные страницы  показывают нам исчезающих и особо редких животных и растений  </vt:lpstr>
      <vt:lpstr>Слайд 11</vt:lpstr>
      <vt:lpstr>Слайд 12</vt:lpstr>
      <vt:lpstr>Жёлтые страницы  – те животные и растения,  количество которых  быстро уменьшается</vt:lpstr>
      <vt:lpstr>Слайд 14</vt:lpstr>
      <vt:lpstr>                      Лев                                         Императорский                                                                              пингвин</vt:lpstr>
      <vt:lpstr>Белые страницы  – это те животные и растения,  которых всегда было немного.</vt:lpstr>
      <vt:lpstr>Зелёные страницы  – те животные и растения, которых нам удалось сохранить, и спасти их от вымирания.</vt:lpstr>
      <vt:lpstr>            Зубр                                        Морж</vt:lpstr>
      <vt:lpstr>Серые страницы  – внесены те животные и растения,  которые очень мало изучены, и места их обитания малодоступны.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Красная книга</dc:title>
  <dc:creator>Вася</dc:creator>
  <cp:lastModifiedBy>Вася</cp:lastModifiedBy>
  <cp:revision>19</cp:revision>
  <dcterms:created xsi:type="dcterms:W3CDTF">2015-12-01T14:44:17Z</dcterms:created>
  <dcterms:modified xsi:type="dcterms:W3CDTF">2015-12-06T17:03:24Z</dcterms:modified>
</cp:coreProperties>
</file>