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100000">
              <a:srgbClr val="156B1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11\Downloads\072d82e116a6887737b2211d7ee70b002e77591010216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371768"/>
            <a:ext cx="6229350" cy="33241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Какое у вас настроение?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111\Downloads\a0c4f12d1ff03f61eefe22cb66acef6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447800"/>
            <a:ext cx="2886075" cy="2458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1\Downloads\zb_5601-99_blue_th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83767">
            <a:off x="4993222" y="940853"/>
            <a:ext cx="3590925" cy="35909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r>
              <a:rPr lang="ru-RU" dirty="0" smtClean="0"/>
              <a:t>Давайте повторим.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62200" y="2133600"/>
            <a:ext cx="350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209800" y="2057400"/>
            <a:ext cx="1524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867400" y="2057400"/>
            <a:ext cx="1524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05000" y="1371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1447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 descr="C:\Users\111\Downloads\Dlina_massa.jpg"/>
          <p:cNvPicPr>
            <a:picLocks noChangeAspect="1" noChangeArrowheads="1"/>
          </p:cNvPicPr>
          <p:nvPr/>
        </p:nvPicPr>
        <p:blipFill>
          <a:blip r:embed="rId3"/>
          <a:srcRect r="52500"/>
          <a:stretch>
            <a:fillRect/>
          </a:stretch>
        </p:blipFill>
        <p:spPr bwMode="auto">
          <a:xfrm>
            <a:off x="228600" y="2438400"/>
            <a:ext cx="3621451" cy="44196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600200" y="3276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52600" y="3962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24000" y="4724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24000" y="5334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76400" y="60198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>
            <a:stCxn id="6" idx="2"/>
            <a:endCxn id="7" idx="5"/>
          </p:cNvCxnSpPr>
          <p:nvPr/>
        </p:nvCxnSpPr>
        <p:spPr>
          <a:xfrm rot="10800000">
            <a:off x="1577882" y="4092482"/>
            <a:ext cx="4518118" cy="3271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5"/>
          </p:cNvCxnSpPr>
          <p:nvPr/>
        </p:nvCxnSpPr>
        <p:spPr>
          <a:xfrm rot="16200000" flipV="1">
            <a:off x="4140784" y="2378939"/>
            <a:ext cx="2146674" cy="176375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Какая у нас сегодня тема урока?</a:t>
            </a:r>
            <a:br>
              <a:rPr lang="ru-RU" dirty="0" smtClean="0"/>
            </a:br>
            <a:r>
              <a:rPr lang="ru-RU" dirty="0" smtClean="0"/>
              <a:t>Возьмем </a:t>
            </a:r>
            <a:r>
              <a:rPr lang="ru-RU" dirty="0" smtClean="0"/>
              <a:t>три точки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5" idx="3"/>
            <a:endCxn id="7" idx="7"/>
          </p:cNvCxnSpPr>
          <p:nvPr/>
        </p:nvCxnSpPr>
        <p:spPr>
          <a:xfrm rot="5400000">
            <a:off x="2029503" y="1735862"/>
            <a:ext cx="1797236" cy="27004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4267200" y="20574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96000" y="43434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47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278360" y="1621116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4400" y="394614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30826" y="445045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572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Что мы получили?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Треугольник.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45719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№</a:t>
            </a:r>
            <a:r>
              <a:rPr lang="ru-RU" dirty="0"/>
              <a:t>47,48,49,50</a:t>
            </a:r>
          </a:p>
          <a:p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3886200" y="2133600"/>
            <a:ext cx="3505200" cy="3352800"/>
          </a:xfrm>
          <a:prstGeom prst="flowChartExtra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02676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6346" y="53504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626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16876" y="5350476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5900" y="159825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0392" y="522479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Какое у вас настроение?</vt:lpstr>
      <vt:lpstr>Давайте повторим.</vt:lpstr>
      <vt:lpstr>Какая у нас сегодня тема урока? Возьмем три точки </vt:lpstr>
      <vt:lpstr>Треугольник.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Какое у вас настроение?</dc:title>
  <dc:creator>111</dc:creator>
  <cp:lastModifiedBy>user</cp:lastModifiedBy>
  <cp:revision>6</cp:revision>
  <dcterms:created xsi:type="dcterms:W3CDTF">2015-09-08T16:25:04Z</dcterms:created>
  <dcterms:modified xsi:type="dcterms:W3CDTF">2015-09-10T12:29:15Z</dcterms:modified>
</cp:coreProperties>
</file>