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57" r:id="rId5"/>
    <p:sldId id="259" r:id="rId6"/>
    <p:sldId id="260" r:id="rId7"/>
    <p:sldId id="261" r:id="rId8"/>
    <p:sldId id="258" r:id="rId9"/>
    <p:sldId id="263" r:id="rId10"/>
    <p:sldId id="262" r:id="rId11"/>
    <p:sldId id="266" r:id="rId12"/>
    <p:sldId id="269" r:id="rId13"/>
    <p:sldId id="267" r:id="rId14"/>
    <p:sldId id="268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0BA4-D14F-41BF-A539-FF455C230FC7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A541-6EE7-4A51-BF81-5E0FE034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9936" y="2130425"/>
            <a:ext cx="1149896" cy="1470025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2132856"/>
            <a:ext cx="1149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latin typeface="Times New Roman" pitchFamily="18" charset="0"/>
                <a:ea typeface="+mj-ea"/>
                <a:cs typeface="Times New Roman" pitchFamily="18" charset="0"/>
              </a:rPr>
              <a:t>Ж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132856"/>
            <a:ext cx="1149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latin typeface="Times New Roman" pitchFamily="18" charset="0"/>
                <a:ea typeface="+mj-ea"/>
                <a:cs typeface="Times New Roman" pitchFamily="18" charset="0"/>
              </a:rPr>
              <a:t>Щ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56176" y="2132856"/>
            <a:ext cx="1149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7119" y="332656"/>
            <a:ext cx="549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20 октября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Классная работа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ru-RU" dirty="0" smtClean="0"/>
              <a:t>ВАРЕСТЧ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Встреча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http://mcselect.ru/wp-content/uploads/2014/05/hebergement-de-groupes-id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56571"/>
            <a:ext cx="4039520" cy="270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ru-RU" dirty="0" smtClean="0"/>
              <a:t>5   6   20  10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Дети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4" name="Picture 2" descr="http://www.svadba-rb.ru/images/wedding/67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24523"/>
            <a:ext cx="5640259" cy="3133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ru-RU" b="1" dirty="0" smtClean="0"/>
              <a:t>Кто? Что сделали? Какую? Что?</a:t>
            </a:r>
            <a:endParaRPr lang="ru-RU" b="1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83568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Предложение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«Доскажи словечко»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Сочетания </a:t>
            </a:r>
            <a:r>
              <a:rPr lang="ru-RU" dirty="0" err="1" smtClean="0"/>
              <a:t>жи</a:t>
            </a:r>
            <a:r>
              <a:rPr lang="ru-RU" dirty="0" smtClean="0"/>
              <a:t> – </a:t>
            </a:r>
            <a:r>
              <a:rPr lang="ru-RU" dirty="0" err="1" smtClean="0"/>
              <a:t>ши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Только с буквой      пиши.</a:t>
            </a:r>
          </a:p>
          <a:p>
            <a:pPr>
              <a:buFont typeface="Arial" charset="0"/>
              <a:buNone/>
            </a:pPr>
            <a:r>
              <a:rPr lang="ru-RU" dirty="0" smtClean="0"/>
              <a:t>Сочетания чу – </a:t>
            </a:r>
            <a:r>
              <a:rPr lang="ru-RU" dirty="0" err="1" smtClean="0"/>
              <a:t>щу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Только с буквой       пишу.</a:t>
            </a:r>
          </a:p>
          <a:p>
            <a:pPr>
              <a:buFont typeface="Arial" charset="0"/>
              <a:buNone/>
            </a:pPr>
            <a:r>
              <a:rPr lang="ru-RU" dirty="0" smtClean="0"/>
              <a:t>Чаща, дача и печать</a:t>
            </a:r>
          </a:p>
          <a:p>
            <a:pPr>
              <a:buFont typeface="Arial" charset="0"/>
              <a:buNone/>
            </a:pPr>
            <a:r>
              <a:rPr lang="ru-RU" dirty="0" smtClean="0"/>
              <a:t>Нужно с буквой        писать!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189DE-827E-4CB4-BA42-591C346697A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928802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143248"/>
            <a:ext cx="5132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286256"/>
            <a:ext cx="5261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Итог урока: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на уроке:</a:t>
            </a:r>
          </a:p>
          <a:p>
            <a:r>
              <a:rPr lang="ru-RU" dirty="0" smtClean="0"/>
              <a:t>Я повторил (а)….</a:t>
            </a:r>
          </a:p>
          <a:p>
            <a:r>
              <a:rPr lang="ru-RU" dirty="0" smtClean="0"/>
              <a:t>Мне было интересно…</a:t>
            </a:r>
          </a:p>
          <a:p>
            <a:r>
              <a:rPr lang="ru-RU" dirty="0" smtClean="0"/>
              <a:t>Мне было трудно…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6574"/>
            <a:ext cx="7380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Чаща, полна, звуков,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лесная.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73803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6626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Лесная чаща полна звуков.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40768"/>
            <a:ext cx="59637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По, дятел,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стучал,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дубу.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340768"/>
            <a:ext cx="6012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11760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5422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Стучал дятел по дубу.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060848"/>
            <a:ext cx="7833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Кружились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елью, над, клесты.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32856"/>
            <a:ext cx="7812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2132856"/>
            <a:ext cx="6918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Кружились на елью клесты.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852936"/>
            <a:ext cx="8132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Срывали, шишки, клювами,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852936"/>
            <a:ext cx="81724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1520" y="285293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Они клювами срывали шишки.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5536" y="3645024"/>
            <a:ext cx="56084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Искали,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птицы,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пищу.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645024"/>
            <a:ext cx="57606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7544" y="3717032"/>
            <a:ext cx="516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Птицы искали пищу.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26" grpId="0"/>
      <p:bldP spid="8" grpId="0" animBg="1"/>
      <p:bldP spid="10" grpId="0"/>
      <p:bldP spid="1027" grpId="0"/>
      <p:bldP spid="12" grpId="0" animBg="1"/>
      <p:bldP spid="1028" grpId="0"/>
      <p:bldP spid="15" grpId="0" animBg="1"/>
      <p:bldP spid="16" grpId="0"/>
      <p:bldP spid="1029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108012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/>
              <a:t>жа</a:t>
            </a:r>
            <a:endParaRPr lang="ru-RU" sz="5400" b="1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907704" y="1484784"/>
            <a:ext cx="122413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atin typeface="+mj-lt"/>
                <a:ea typeface="+mj-ea"/>
                <a:cs typeface="+mj-cs"/>
              </a:rPr>
              <a:t>ша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635896" y="2492896"/>
            <a:ext cx="1080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err="1" smtClean="0">
                <a:latin typeface="+mj-lt"/>
                <a:ea typeface="+mj-ea"/>
                <a:cs typeface="+mj-cs"/>
              </a:rPr>
              <a:t>чи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115616" y="1124744"/>
            <a:ext cx="1080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err="1" smtClean="0">
                <a:latin typeface="+mj-lt"/>
                <a:ea typeface="+mj-ea"/>
                <a:cs typeface="+mj-cs"/>
              </a:rPr>
              <a:t>ча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771800" y="2060848"/>
            <a:ext cx="1080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err="1" smtClean="0">
                <a:latin typeface="+mj-lt"/>
                <a:ea typeface="+mj-ea"/>
                <a:cs typeface="+mj-cs"/>
              </a:rPr>
              <a:t>жи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211960" y="2996952"/>
            <a:ext cx="1440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err="1" smtClean="0">
                <a:latin typeface="+mj-lt"/>
                <a:ea typeface="+mj-ea"/>
                <a:cs typeface="+mj-cs"/>
              </a:rPr>
              <a:t>ши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3501008"/>
            <a:ext cx="1080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err="1" smtClean="0">
                <a:latin typeface="+mj-lt"/>
                <a:ea typeface="+mj-ea"/>
                <a:cs typeface="+mj-cs"/>
              </a:rPr>
              <a:t>щу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5940152" y="4005064"/>
            <a:ext cx="1080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atin typeface="+mj-lt"/>
                <a:ea typeface="+mj-ea"/>
                <a:cs typeface="+mj-cs"/>
              </a:rPr>
              <a:t>чу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5E96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5E96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5E96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  <p:bldP spid="9" grpId="0"/>
      <p:bldP spid="9" grpId="1"/>
      <p:bldP spid="10" grpId="0"/>
      <p:bldP spid="10" grpId="1"/>
      <p:bldP spid="11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Я знаю...</a:t>
            </a:r>
            <a:br>
              <a:rPr lang="ru-RU" sz="6600" i="1" dirty="0" smtClean="0"/>
            </a:br>
            <a:r>
              <a:rPr lang="ru-RU" sz="6600" i="1" dirty="0" smtClean="0"/>
              <a:t>Я умею...</a:t>
            </a:r>
            <a:br>
              <a:rPr lang="ru-RU" sz="6600" i="1" dirty="0" smtClean="0"/>
            </a:br>
            <a:r>
              <a:rPr lang="ru-RU" sz="6600" i="1" dirty="0" smtClean="0"/>
              <a:t>Я могу...</a:t>
            </a:r>
            <a:endParaRPr lang="ru-RU" sz="6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Documents\работа\проектная Д\проект ребусы\сл сл ребусы  мои\хорош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7344295" cy="388858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ХОРОШО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59767" y="4221609"/>
            <a:ext cx="122555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7379692" y="4293046"/>
            <a:ext cx="14763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танцую на носу,</a:t>
            </a:r>
            <a:br>
              <a:rPr lang="ru-RU" dirty="0" smtClean="0"/>
            </a:br>
            <a:r>
              <a:rPr lang="ru-RU" dirty="0" smtClean="0"/>
              <a:t>Разный цвет собой несу.</a:t>
            </a:r>
            <a:br>
              <a:rPr lang="ru-RU" dirty="0" smtClean="0"/>
            </a:br>
            <a:r>
              <a:rPr lang="ru-RU" dirty="0" smtClean="0"/>
              <a:t>Меня любят все детишки</a:t>
            </a:r>
            <a:br>
              <a:rPr lang="ru-RU" dirty="0" smtClean="0"/>
            </a:br>
            <a:r>
              <a:rPr lang="ru-RU" dirty="0" smtClean="0"/>
              <a:t>И девчонки, и мальчишки!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422108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Карандаш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s015.radikal.ru/i330/1011/5a/ff706eb0a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1790292" cy="248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логопедия\ХЛАМ с раб стола Натулечка\мерсибо картинки\части тела\р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24744"/>
            <a:ext cx="4420038" cy="3290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916832"/>
            <a:ext cx="23745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Щ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Щука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litn-andr.narod.ru/data/Glossary/images/p69_sha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437112"/>
            <a:ext cx="4824536" cy="217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88" y="3020448"/>
            <a:ext cx="6408712" cy="3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Снег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news.progorodchelny.ru/userfiles/picitem/img-20131209164954-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3356372" cy="189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D:\Documents\работа\проектная Д\проект ребусы\сл сл ребусы  мои\м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583238" cy="29527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Picture 8" descr="D:\Documents\работа\проектная Д\проект ребусы\сл сл ребусы  мои\м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583238" cy="295275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Машина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korall.ucoz.ru/franz/igruschki/Y-HS3096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401" y="4660627"/>
            <a:ext cx="3184599" cy="219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72889" y="2996952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491" y="3140968"/>
            <a:ext cx="8499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996952"/>
            <a:ext cx="769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4113552" cy="2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Завтрак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timebeauty.org/images/zavtr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756" y="4653756"/>
            <a:ext cx="2204244" cy="2204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170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Ш</vt:lpstr>
      <vt:lpstr>жа</vt:lpstr>
      <vt:lpstr>Я знаю... Я умею... Я могу...</vt:lpstr>
      <vt:lpstr>ХОРОШО</vt:lpstr>
      <vt:lpstr>Я танцую на носу, Разный цвет собой несу. Меня любят все детишки И девчонки, и мальчишки!</vt:lpstr>
      <vt:lpstr>Щука</vt:lpstr>
      <vt:lpstr>Снег</vt:lpstr>
      <vt:lpstr>Машина</vt:lpstr>
      <vt:lpstr>Завтрак</vt:lpstr>
      <vt:lpstr>ВАРЕСТЧ</vt:lpstr>
      <vt:lpstr>5   6   20  10</vt:lpstr>
      <vt:lpstr>Кто? Что сделали? Какую? Что?</vt:lpstr>
      <vt:lpstr>Игра «Доскажи словечко»</vt:lpstr>
      <vt:lpstr>Итог урока: 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</dc:title>
  <dc:creator>Михаил</dc:creator>
  <cp:lastModifiedBy>Михаил</cp:lastModifiedBy>
  <cp:revision>33</cp:revision>
  <dcterms:created xsi:type="dcterms:W3CDTF">2015-10-18T14:28:04Z</dcterms:created>
  <dcterms:modified xsi:type="dcterms:W3CDTF">2015-10-19T17:31:54Z</dcterms:modified>
</cp:coreProperties>
</file>