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BDCA-541D-4E00-A670-F369EB157615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2894-CCAD-4EDC-AD7E-0F66004CC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BDCA-541D-4E00-A670-F369EB157615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2894-CCAD-4EDC-AD7E-0F66004CC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BDCA-541D-4E00-A670-F369EB157615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2894-CCAD-4EDC-AD7E-0F66004CC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BDCA-541D-4E00-A670-F369EB157615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2894-CCAD-4EDC-AD7E-0F66004CC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BDCA-541D-4E00-A670-F369EB157615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2894-CCAD-4EDC-AD7E-0F66004CC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BDCA-541D-4E00-A670-F369EB157615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2894-CCAD-4EDC-AD7E-0F66004CC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BDCA-541D-4E00-A670-F369EB157615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2894-CCAD-4EDC-AD7E-0F66004CC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BDCA-541D-4E00-A670-F369EB157615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2894-CCAD-4EDC-AD7E-0F66004CC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BDCA-541D-4E00-A670-F369EB157615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2894-CCAD-4EDC-AD7E-0F66004CC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BDCA-541D-4E00-A670-F369EB157615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2894-CCAD-4EDC-AD7E-0F66004CC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BDCA-541D-4E00-A670-F369EB157615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12894-CCAD-4EDC-AD7E-0F66004CC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CBDCA-541D-4E00-A670-F369EB157615}" type="datetimeFigureOut">
              <a:rPr lang="ru-RU" smtClean="0"/>
              <a:pPr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12894-CCAD-4EDC-AD7E-0F66004CC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Веселые картинки для детей. 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857365"/>
            <a:ext cx="7772400" cy="1857388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Arial Black" pitchFamily="34" charset="0"/>
              </a:rPr>
              <a:t>Самостоятельная двигательная активность детей в условиях ограниченного пространства 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2 </a:t>
            </a:r>
            <a:r>
              <a:rPr lang="ru-RU" dirty="0" err="1" smtClean="0">
                <a:solidFill>
                  <a:schemeClr val="tx1"/>
                </a:solidFill>
              </a:rPr>
              <a:t>мл.гр</a:t>
            </a:r>
            <a:r>
              <a:rPr lang="ru-RU" dirty="0" smtClean="0">
                <a:solidFill>
                  <a:schemeClr val="tx1"/>
                </a:solidFill>
              </a:rPr>
              <a:t> «А»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Ягоды годжи нежные фоны однотонные светлые для документов Худеем вместе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500042"/>
            <a:ext cx="6400800" cy="564360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C00000"/>
                </a:solidFill>
              </a:rPr>
              <a:t>Игры с обручем:</a:t>
            </a:r>
          </a:p>
          <a:p>
            <a:pPr marL="514350" indent="-514350">
              <a:lnSpc>
                <a:spcPct val="120000"/>
              </a:lnSpc>
              <a:buAutoNum type="arabicParenR"/>
            </a:pPr>
            <a:r>
              <a:rPr lang="ru-RU" dirty="0" smtClean="0">
                <a:solidFill>
                  <a:srgbClr val="C00000"/>
                </a:solidFill>
              </a:rPr>
              <a:t>Цепочка. Дети стоят в кругу, держат обруч перед собой, потом встают вплотную друг другу, держа свой обруч перед собой и захватывая обручи соседей с права и с лева. Воспитатель говорит:"Мы сперва пойдем направо, раз, два, три", все идут вправо. "А потом пойдем налево, раз, два, три", все идут влево. "Мы присядем, отдохнем"-дети садятся на корточки. "Потянемся и дальше пойдем"-дети встают и поднимают обручи наверх.</a:t>
            </a:r>
          </a:p>
          <a:p>
            <a:pPr marL="514350" indent="-514350">
              <a:lnSpc>
                <a:spcPct val="120000"/>
              </a:lnSpc>
              <a:buAutoNum type="arabicParenR"/>
            </a:pPr>
            <a:r>
              <a:rPr lang="ru-RU" dirty="0" smtClean="0">
                <a:solidFill>
                  <a:srgbClr val="C00000"/>
                </a:solidFill>
              </a:rPr>
              <a:t>Катание обруча по кругу</a:t>
            </a:r>
          </a:p>
          <a:p>
            <a:pPr marL="514350" indent="-514350">
              <a:lnSpc>
                <a:spcPct val="120000"/>
              </a:lnSpc>
              <a:buAutoNum type="arabicParenR"/>
            </a:pPr>
            <a:r>
              <a:rPr lang="ru-RU" dirty="0" smtClean="0">
                <a:solidFill>
                  <a:srgbClr val="C00000"/>
                </a:solidFill>
              </a:rPr>
              <a:t>Кто дальше прокатит и/или бег с одновременным катанием обруча </a:t>
            </a:r>
          </a:p>
          <a:p>
            <a:pPr>
              <a:lnSpc>
                <a:spcPct val="120000"/>
              </a:lnSpc>
            </a:pP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иссия &quot;Фотошоп&quot; Клипарты и скрап наборы: Весенние фо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22313" y="428605"/>
            <a:ext cx="7772400" cy="328614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Двигательная активность  – это естественная потребность в движении, удовлетворение которой является важнейшим условием всестороннего развития и воспитания ребенка.</a:t>
            </a:r>
            <a:endParaRPr lang="ru-RU" sz="28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Сказочные фоны для презентац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Прогулка - благоприятное время для проведения индивидуальной работы с детьми и организации их самостоятельной двигательной активности. Перед прогулкой важно поинтересоваться у детей, в какие игры они хотели бы поиграть, и создать необходимые условия для игр детей по желанию: поддержать инициативу, творчество в любом виде игр; вынести на улицу необходимое для двигательной активности детей оборудование.</a:t>
            </a:r>
            <a:endParaRPr lang="ru-RU" sz="3200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6" name="AutoShape 2" descr="Фоны для презентаций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Фоны для презентаций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Фоны для презентаций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86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571472" y="357166"/>
            <a:ext cx="8215370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Если на занятиях дети были ограничены в движениях, то прогулку лучше начать с подвижных, спортивных игр. На прогулке желательно планировать 1 подвижную игру, общую для всех детей , Например: </a:t>
            </a:r>
          </a:p>
          <a:p>
            <a:pPr algn="ctr"/>
            <a:r>
              <a:rPr lang="ru-RU" sz="2000" b="1" dirty="0" smtClean="0"/>
              <a:t>ЛИСА В КУРЯТНИКЕ (средняя группа)</a:t>
            </a:r>
            <a:endParaRPr lang="ru-RU" sz="2000" dirty="0" smtClean="0"/>
          </a:p>
          <a:p>
            <a:pPr algn="ctr"/>
            <a:r>
              <a:rPr lang="ru-RU" sz="2000" b="1" u="sng" dirty="0" smtClean="0"/>
              <a:t>Задачи:</a:t>
            </a:r>
            <a:r>
              <a:rPr lang="ru-RU" sz="2000" dirty="0" smtClean="0"/>
              <a:t> Развивать у детей ловкость и умение выполнять движение по сигналу, упражнять в беге с </a:t>
            </a:r>
            <a:r>
              <a:rPr lang="ru-RU" sz="2000" dirty="0" err="1" smtClean="0"/>
              <a:t>увертыванием</a:t>
            </a:r>
            <a:r>
              <a:rPr lang="ru-RU" sz="2000" dirty="0" smtClean="0"/>
              <a:t>, в ловле, в лазании, прыжках в глубину.</a:t>
            </a:r>
          </a:p>
          <a:p>
            <a:pPr algn="ctr"/>
            <a:r>
              <a:rPr lang="ru-RU" sz="2000" b="1" u="sng" dirty="0" smtClean="0"/>
              <a:t>Описание:</a:t>
            </a:r>
            <a:r>
              <a:rPr lang="ru-RU" sz="2000" dirty="0" smtClean="0"/>
              <a:t> На одной стороне площадки отчерчивается курятник. В курятнике на насесте (на скамейках) располагаются куры, дети стоят на скамейках. На другой стороне площадки находится нора лисы. Все остальное место – двор. Один из играющих назначается лисой, остальные куры – они ходят и бегают по двору, клюют зерна, хлопают крыльями. По сигналу «Лиса» куры убегают в курятник, взбираются на насест, а лиса старается утащить курицу, не успевшую взобраться на насест. Отводит ее в свою нору. Куры спрыгивают с насеста и игра возобновляется.</a:t>
            </a:r>
          </a:p>
          <a:p>
            <a:pPr algn="ctr"/>
            <a:r>
              <a:rPr lang="ru-RU" sz="2000" b="1" u="sng" dirty="0" smtClean="0"/>
              <a:t>Правила:</a:t>
            </a:r>
            <a:endParaRPr lang="ru-RU" sz="2000" dirty="0" smtClean="0"/>
          </a:p>
          <a:p>
            <a:pPr algn="ctr"/>
            <a:r>
              <a:rPr lang="ru-RU" sz="2000" dirty="0" smtClean="0"/>
              <a:t>Лиса может ловить кур, а куры могут взбираться на насест только по сигналу воспитателя «Лиса!».</a:t>
            </a:r>
          </a:p>
          <a:p>
            <a:pPr algn="ctr"/>
            <a:r>
              <a:rPr lang="ru-RU" sz="2000" b="1" u="sng" dirty="0" smtClean="0"/>
              <a:t>Варианты</a:t>
            </a:r>
            <a:r>
              <a:rPr lang="ru-RU" sz="2000" dirty="0" smtClean="0"/>
              <a:t>: Увеличить число </a:t>
            </a:r>
            <a:r>
              <a:rPr lang="ru-RU" sz="2000" dirty="0" err="1" smtClean="0"/>
              <a:t>ловишек</a:t>
            </a:r>
            <a:r>
              <a:rPr lang="ru-RU" sz="2000" dirty="0" smtClean="0"/>
              <a:t> – 2 лисы. Курам взбираться на гимнастическую стенку.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endParaRPr lang="ru-RU" sz="2000" dirty="0" smtClean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Фоны для презентаций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1500174"/>
            <a:ext cx="6400800" cy="47149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и 2-3 игры с подгруппами детей (Это могут быть игры на соревнования) . Кроме того, воспитатель должен наметить игровые упражнения для индивидуальной работы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Ягоды годжи картинка для презентации детский садик Худеем вм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"/>
            <a:ext cx="8929718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За несколько дней до занятия, в котором планируется ввести новое движение, на прогулке целесообразно проводить подготовительные упражнения. На следующий день после занятия можно повторить те же упражнения или провести не</a:t>
            </a:r>
            <a:br>
              <a:rPr lang="ru-RU" sz="2800" dirty="0" smtClean="0"/>
            </a:br>
            <a:r>
              <a:rPr lang="ru-RU" sz="2800" dirty="0" smtClean="0"/>
              <a:t>сложные игры с целью закрепления двигательного навыка.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Праздничный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544" y="-13908"/>
            <a:ext cx="9162544" cy="687190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29289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Интерес к прогулке повышается только тогда, когда  выносной материал будет насыщенным. От этого дети получат полную свободу действий.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quot;Формирование духовнонравственных качеств личности. - Все презентации интерне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мы уделяем большое внимание выносному материалу</a:t>
            </a:r>
            <a:endParaRPr lang="ru-RU" dirty="0"/>
          </a:p>
        </p:txBody>
      </p:sp>
      <p:pic>
        <p:nvPicPr>
          <p:cNvPr id="8" name="Содержимое 7" descr="2015-03-23 16.53.0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21251787">
            <a:off x="158284" y="2003662"/>
            <a:ext cx="4476781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2015-04-24 10.07.1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338106">
            <a:off x="4955629" y="1833478"/>
            <a:ext cx="4038600" cy="3249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quot;Формирование духовнонравственных качеств личности. - Все презентации интерне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2015-04-27 09.52.4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6045764">
            <a:off x="4774812" y="2395170"/>
            <a:ext cx="4038600" cy="3028950"/>
          </a:xfrm>
        </p:spPr>
      </p:pic>
      <p:pic>
        <p:nvPicPr>
          <p:cNvPr id="12" name="Содержимое 11" descr="2015-04-27 09.53.43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 rot="4287278">
            <a:off x="65480" y="1553624"/>
            <a:ext cx="4498918" cy="3374189"/>
          </a:xfr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326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Самостоятельная двигательная активность детей в условиях ограниченного пространства </vt:lpstr>
      <vt:lpstr>Слайд 2</vt:lpstr>
      <vt:lpstr>Прогулка - благоприятное время для проведения индивидуальной работы с детьми и организации их самостоятельной двигательной активности. Перед прогулкой важно поинтересоваться у детей, в какие игры они хотели бы поиграть, и создать необходимые условия для игр детей по желанию: поддержать инициативу, творчество в любом виде игр; вынести на улицу необходимое для двигательной активности детей оборудование.</vt:lpstr>
      <vt:lpstr>Слайд 4</vt:lpstr>
      <vt:lpstr>Слайд 5</vt:lpstr>
      <vt:lpstr>За несколько дней до занятия, в котором планируется ввести новое движение, на прогулке целесообразно проводить подготовительные упражнения. На следующий день после занятия можно повторить те же упражнения или провести не сложные игры с целью закрепления двигательного навыка. </vt:lpstr>
      <vt:lpstr>Интерес к прогулке повышается только тогда, когда  выносной материал будет насыщенным. От этого дети получат полную свободу действий.</vt:lpstr>
      <vt:lpstr> мы уделяем большое внимание выносному материалу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ГИББ</dc:creator>
  <cp:lastModifiedBy>ГИББ</cp:lastModifiedBy>
  <cp:revision>20</cp:revision>
  <dcterms:created xsi:type="dcterms:W3CDTF">2015-04-28T12:58:40Z</dcterms:created>
  <dcterms:modified xsi:type="dcterms:W3CDTF">2015-04-29T04:27:09Z</dcterms:modified>
</cp:coreProperties>
</file>