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0" r:id="rId6"/>
    <p:sldId id="266" r:id="rId7"/>
    <p:sldId id="262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7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A77E-6F33-4652-BD20-E65A4C0EA2C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Автор: Дубровина Л.А.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учитель музыки </a:t>
            </a:r>
            <a:r>
              <a:rPr lang="ru-RU" smtClean="0">
                <a:solidFill>
                  <a:srgbClr val="C00000"/>
                </a:solidFill>
              </a:rPr>
              <a:t>МБОУ </a:t>
            </a:r>
            <a:r>
              <a:rPr lang="ru-RU" smtClean="0">
                <a:solidFill>
                  <a:srgbClr val="C00000"/>
                </a:solidFill>
              </a:rPr>
              <a:t>СШ </a:t>
            </a:r>
            <a:r>
              <a:rPr lang="ru-RU" dirty="0" smtClean="0">
                <a:solidFill>
                  <a:srgbClr val="C00000"/>
                </a:solidFill>
              </a:rPr>
              <a:t>№17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Камышин Волгоградской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404353" y="260648"/>
            <a:ext cx="1042416" cy="1042416"/>
          </a:xfrm>
          <a:prstGeom prst="actionButtonInformation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380312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7596336" y="5541335"/>
            <a:ext cx="1042416" cy="104241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88641"/>
            <a:ext cx="5976664" cy="7363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Рисунки выполнены автором работы в программе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Paint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Ответы на задания: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Дорога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Доска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Добро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Доктор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Дочка 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Дождик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Домик</a:t>
            </a:r>
          </a:p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Домино</a:t>
            </a:r>
          </a:p>
          <a:p>
            <a:pPr>
              <a:spcAft>
                <a:spcPts val="1000"/>
              </a:spcAft>
            </a:pP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31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1196752"/>
            <a:ext cx="4536504" cy="313002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ourier New"/>
              </a:rPr>
              <a:t>рога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949" y="5944555"/>
            <a:ext cx="1006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0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1389770"/>
            <a:ext cx="4680520" cy="18722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ourier New"/>
              </a:rPr>
              <a:t>ска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ourier New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554032" y="6075821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836713"/>
            <a:ext cx="4680520" cy="261225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бро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554032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067944" y="2132856"/>
            <a:ext cx="3409950" cy="2193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atin typeface="Courier New"/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161462" y="975980"/>
            <a:ext cx="4731018" cy="266155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322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ourier New"/>
              </a:rPr>
              <a:t>ктор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ourier New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740352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1196751"/>
            <a:ext cx="4680520" cy="225221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чка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518516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1389770"/>
            <a:ext cx="4680520" cy="18722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Courier New"/>
              <a:cs typeface="Courier New"/>
            </a:endParaRPr>
          </a:p>
        </p:txBody>
      </p:sp>
      <p:sp>
        <p:nvSpPr>
          <p:cNvPr id="17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161462" y="975980"/>
            <a:ext cx="4731018" cy="266155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322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ourier New"/>
              </a:rPr>
              <a:t>ждик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ourier New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740352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8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1389770"/>
            <a:ext cx="4680520" cy="18722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Courier New"/>
              <a:cs typeface="Courier New"/>
            </a:endParaRPr>
          </a:p>
        </p:txBody>
      </p:sp>
      <p:sp>
        <p:nvSpPr>
          <p:cNvPr id="16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041022"/>
            <a:ext cx="4731018" cy="224776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322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ourier New"/>
              </a:rPr>
              <a:t>мик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ourier New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7740352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99592" y="97597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353617" y="1196752"/>
            <a:ext cx="1720850" cy="2619375"/>
            <a:chOff x="2601" y="4914"/>
            <a:chExt cx="3840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574"/>
              <a:ext cx="2700" cy="1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121" y="4914"/>
              <a:ext cx="1320" cy="7380"/>
              <a:chOff x="5301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301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301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101353" y="3637533"/>
            <a:ext cx="17145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851920" y="1389770"/>
            <a:ext cx="4680520" cy="18722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Courier New"/>
              <a:cs typeface="Courier New"/>
            </a:endParaRPr>
          </a:p>
        </p:txBody>
      </p:sp>
      <p:sp>
        <p:nvSpPr>
          <p:cNvPr id="16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161462" y="975980"/>
            <a:ext cx="4731018" cy="266155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322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ourier New"/>
              </a:rPr>
              <a:t>мино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ourier New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7740352" y="602128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Lubov</dc:creator>
  <cp:lastModifiedBy>Lubov</cp:lastModifiedBy>
  <cp:revision>6</cp:revision>
  <dcterms:created xsi:type="dcterms:W3CDTF">2015-08-08T13:00:52Z</dcterms:created>
  <dcterms:modified xsi:type="dcterms:W3CDTF">2015-11-26T20:29:11Z</dcterms:modified>
</cp:coreProperties>
</file>