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5" r:id="rId3"/>
    <p:sldId id="313" r:id="rId4"/>
    <p:sldId id="314" r:id="rId5"/>
    <p:sldId id="262" r:id="rId6"/>
    <p:sldId id="256" r:id="rId7"/>
    <p:sldId id="306" r:id="rId8"/>
    <p:sldId id="294" r:id="rId9"/>
    <p:sldId id="264" r:id="rId10"/>
    <p:sldId id="275" r:id="rId11"/>
    <p:sldId id="277" r:id="rId12"/>
    <p:sldId id="312" r:id="rId13"/>
    <p:sldId id="303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36" autoAdjust="0"/>
  </p:normalViewPr>
  <p:slideViewPr>
    <p:cSldViewPr>
      <p:cViewPr varScale="1">
        <p:scale>
          <a:sx n="67" d="100"/>
          <a:sy n="67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69;&#1083;&#1103;\&#1076;&#1077;&#1088;&#1077;&#1074;&#1100;&#1103;\&#1079;&#1074;&#1091;&#1082;&#1080;%20&#1083;&#1077;&#1089;&#1072;%20&#1089;%20&#1082;&#1083;&#1072;&#1089;&#1089;&#1080;&#1095;&#1077;&#1089;&#1082;&#1086;&#1081;%20&#1084;&#1091;&#1079;&#1099;&#1082;&#1086;&#1081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 гости к осени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 экскурсия по окружающему миру для 2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7594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F:\Эля\деревья\151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2596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Vasiliy Pole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8600"/>
            <a:ext cx="858202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Цветные листики уже не так хорошо держатся за дерево как летом, и ветер легко сдувает их их с веток.</a:t>
            </a:r>
          </a:p>
        </p:txBody>
      </p:sp>
      <p:pic>
        <p:nvPicPr>
          <p:cNvPr id="28676" name="Picture 4" descr="D:\My\Photo\Ланшафты\36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152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2876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Admin\Рабочий стол\презентации по лексическим темам\грибы\0_9e1d_865de69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F:\Эля\деревья\деревья\6298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"/>
            <a:ext cx="9429784" cy="7072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учащимся представление о характерных признаках осени в неживой природе; расширить знания детей об осенних изменениях в жизни растений, в жизни насекомых и птиц.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7348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D:\My\Изображения\Рисунки\Месяца и времена года\осень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556"/>
            <a:ext cx="5268360" cy="689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43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2" descr="D:\My\Изображения\Рисунки\Дерево Осень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19661"/>
            <a:ext cx="5215734" cy="67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152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Эля\деревья\24782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5916149" cy="44371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звуки леса с классической музык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  <p:pic>
        <p:nvPicPr>
          <p:cNvPr id="5" name="Picture 2" descr="F:\Эля\деревья\0_1a095_f7c2b2d6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3287" y="1124744"/>
            <a:ext cx="3210713" cy="5523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Эля\деревья\0_1a022_1540654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701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075" name="Picture 3" descr="F:\Эля\деревья\деревья\33116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9584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Эля\деревья\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3350803"/>
            <a:ext cx="4499993" cy="35226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7207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Эля\деревья\0_1fe2d_d26991e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0204"/>
            <a:ext cx="4644007" cy="3483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Эля\деревья\0_226cb_615f699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08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63</Words>
  <Application>Microsoft Office PowerPoint</Application>
  <PresentationFormat>Экран (4:3)</PresentationFormat>
  <Paragraphs>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гости к осени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Цветные листики уже не так хорошо держатся за дерево как летом, и ветер легко сдувает их их с веток.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modified xsi:type="dcterms:W3CDTF">2015-12-02T17:24:42Z</dcterms:modified>
</cp:coreProperties>
</file>