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2" r:id="rId28"/>
    <p:sldId id="283" r:id="rId29"/>
    <p:sldId id="28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3F560638-269E-48B0-8F46-86D00A9957C0}" type="datetimeFigureOut">
              <a:rPr lang="ru-RU" smtClean="0"/>
              <a:t>16.10.2013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15710AB-5C65-445B-9770-5E4483912B62}"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560638-269E-48B0-8F46-86D00A9957C0}" type="datetimeFigureOut">
              <a:rPr lang="ru-RU" smtClean="0"/>
              <a:t>16.10.2013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5710AB-5C65-445B-9770-5E4483912B6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560638-269E-48B0-8F46-86D00A9957C0}" type="datetimeFigureOut">
              <a:rPr lang="ru-RU" smtClean="0"/>
              <a:t>16.10.2013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5710AB-5C65-445B-9770-5E4483912B6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560638-269E-48B0-8F46-86D00A9957C0}" type="datetimeFigureOut">
              <a:rPr lang="ru-RU" smtClean="0"/>
              <a:t>16.10.2013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5710AB-5C65-445B-9770-5E4483912B6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F560638-269E-48B0-8F46-86D00A9957C0}" type="datetimeFigureOut">
              <a:rPr lang="ru-RU" smtClean="0"/>
              <a:t>16.10.2013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15710AB-5C65-445B-9770-5E4483912B6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F560638-269E-48B0-8F46-86D00A9957C0}" type="datetimeFigureOut">
              <a:rPr lang="ru-RU" smtClean="0"/>
              <a:t>16.10.2013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5710AB-5C65-445B-9770-5E4483912B6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F560638-269E-48B0-8F46-86D00A9957C0}" type="datetimeFigureOut">
              <a:rPr lang="ru-RU" smtClean="0"/>
              <a:t>16.10.2013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5710AB-5C65-445B-9770-5E4483912B6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F560638-269E-48B0-8F46-86D00A9957C0}" type="datetimeFigureOut">
              <a:rPr lang="ru-RU" smtClean="0"/>
              <a:t>16.10.2013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5710AB-5C65-445B-9770-5E4483912B6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560638-269E-48B0-8F46-86D00A9957C0}" type="datetimeFigureOut">
              <a:rPr lang="ru-RU" smtClean="0"/>
              <a:t>16.10.2013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5710AB-5C65-445B-9770-5E4483912B6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F560638-269E-48B0-8F46-86D00A9957C0}" type="datetimeFigureOut">
              <a:rPr lang="ru-RU" smtClean="0"/>
              <a:t>16.10.2013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5710AB-5C65-445B-9770-5E4483912B6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F560638-269E-48B0-8F46-86D00A9957C0}" type="datetimeFigureOut">
              <a:rPr lang="ru-RU" smtClean="0"/>
              <a:t>16.10.2013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5710AB-5C65-445B-9770-5E4483912B6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F560638-269E-48B0-8F46-86D00A9957C0}" type="datetimeFigureOut">
              <a:rPr lang="ru-RU" smtClean="0"/>
              <a:t>16.10.2013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15710AB-5C65-445B-9770-5E4483912B62}"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Букет ко Дню Учителя</a:t>
            </a:r>
            <a:endParaRPr lang="ru-RU" dirty="0"/>
          </a:p>
        </p:txBody>
      </p:sp>
      <p:sp>
        <p:nvSpPr>
          <p:cNvPr id="3" name="Подзаголовок 2"/>
          <p:cNvSpPr>
            <a:spLocks noGrp="1"/>
          </p:cNvSpPr>
          <p:nvPr>
            <p:ph type="subTitle" idx="1"/>
          </p:nvPr>
        </p:nvSpPr>
        <p:spPr/>
        <p:txBody>
          <a:bodyPr/>
          <a:lstStyle/>
          <a:p>
            <a:r>
              <a:rPr lang="ru-RU" dirty="0" smtClean="0"/>
              <a:t>Презентацию выполнила учитель начальных классов Иванова Татьяна Александровна.</a:t>
            </a:r>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186"/>
          </a:xfrm>
        </p:spPr>
        <p:txBody>
          <a:bodyPr>
            <a:normAutofit fontScale="90000"/>
          </a:bodyPr>
          <a:lstStyle/>
          <a:p>
            <a:r>
              <a:rPr lang="ru-RU" dirty="0" smtClean="0"/>
              <a:t>Воткни палочку с лепестком в нижнюю часть пластилиновой заготовки. Вынь </a:t>
            </a:r>
            <a:endParaRPr lang="ru-RU" dirty="0"/>
          </a:p>
        </p:txBody>
      </p:sp>
      <p:pic>
        <p:nvPicPr>
          <p:cNvPr id="4" name="Содержимое 3" descr="http://stranamasterov.ru/files/imagecache/orig_with_logo2/images/techno/PICT5158.jpg"/>
          <p:cNvPicPr>
            <a:picLocks noGrp="1"/>
          </p:cNvPicPr>
          <p:nvPr>
            <p:ph idx="1"/>
          </p:nvPr>
        </p:nvPicPr>
        <p:blipFill>
          <a:blip r:embed="rId2" cstate="print"/>
          <a:srcRect/>
          <a:stretch>
            <a:fillRect/>
          </a:stretch>
        </p:blipFill>
        <p:spPr bwMode="auto">
          <a:xfrm>
            <a:off x="1475656" y="2060848"/>
            <a:ext cx="6444000" cy="4428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noAutofit/>
          </a:bodyPr>
          <a:lstStyle/>
          <a:p>
            <a:r>
              <a:rPr lang="ru-RU" sz="3200" dirty="0" smtClean="0"/>
              <a:t>Лепесток немного отгибается вниз. Вот для чего нам пригодится крышечка.</a:t>
            </a:r>
            <a:br>
              <a:rPr lang="ru-RU" sz="3200" dirty="0" smtClean="0"/>
            </a:br>
            <a:r>
              <a:rPr lang="ru-RU" sz="3200" dirty="0" smtClean="0"/>
              <a:t>Положи на неё пластилин, пока будешь готовить следующий лепесток.</a:t>
            </a:r>
            <a:endParaRPr lang="ru-RU" sz="3200" dirty="0"/>
          </a:p>
        </p:txBody>
      </p:sp>
      <p:pic>
        <p:nvPicPr>
          <p:cNvPr id="4" name="Содержимое 3" descr="http://stranamasterov.ru/files/imagecache/orig_with_logo2/images/techno/PICT5159.jpg"/>
          <p:cNvPicPr>
            <a:picLocks noGrp="1"/>
          </p:cNvPicPr>
          <p:nvPr>
            <p:ph idx="1"/>
          </p:nvPr>
        </p:nvPicPr>
        <p:blipFill>
          <a:blip r:embed="rId2" cstate="print"/>
          <a:srcRect/>
          <a:stretch>
            <a:fillRect/>
          </a:stretch>
        </p:blipFill>
        <p:spPr bwMode="auto">
          <a:xfrm>
            <a:off x="1115616" y="2276872"/>
            <a:ext cx="6480000" cy="4140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Autofit/>
          </a:bodyPr>
          <a:lstStyle/>
          <a:p>
            <a:r>
              <a:rPr lang="ru-RU" sz="3200" dirty="0" smtClean="0"/>
              <a:t>Следующий лепесток втыкай рядом через 4—5 мм.</a:t>
            </a:r>
            <a:br>
              <a:rPr lang="ru-RU" sz="3200" dirty="0" smtClean="0"/>
            </a:br>
            <a:r>
              <a:rPr lang="ru-RU" sz="3200" dirty="0" smtClean="0"/>
              <a:t/>
            </a:r>
            <a:br>
              <a:rPr lang="ru-RU" sz="3200" dirty="0" smtClean="0"/>
            </a:br>
            <a:endParaRPr lang="ru-RU" sz="3200" dirty="0"/>
          </a:p>
        </p:txBody>
      </p:sp>
      <p:pic>
        <p:nvPicPr>
          <p:cNvPr id="4" name="Содержимое 3" descr="http://stranamasterov.ru/files/imagecache/orig_with_logo2/images/techno/PICT5162.jpg"/>
          <p:cNvPicPr>
            <a:picLocks noGrp="1"/>
          </p:cNvPicPr>
          <p:nvPr>
            <p:ph idx="1"/>
          </p:nvPr>
        </p:nvPicPr>
        <p:blipFill>
          <a:blip r:embed="rId2" cstate="print"/>
          <a:srcRect/>
          <a:stretch>
            <a:fillRect/>
          </a:stretch>
        </p:blipFill>
        <p:spPr bwMode="auto">
          <a:xfrm>
            <a:off x="1403648" y="1916832"/>
            <a:ext cx="6480000" cy="4392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Autofit/>
          </a:bodyPr>
          <a:lstStyle/>
          <a:p>
            <a:r>
              <a:rPr lang="ru-RU" sz="2800" dirty="0" smtClean="0"/>
              <a:t>. Так выглядит сверху законченный первый ряд. Посмотри, чтобы лепестки отгибались вниз под одинаковым углом. Можно раскрыть лепестки пальцем.</a:t>
            </a:r>
            <a:br>
              <a:rPr lang="ru-RU" sz="2800" dirty="0" smtClean="0"/>
            </a:br>
            <a:endParaRPr lang="ru-RU" sz="2800" dirty="0"/>
          </a:p>
        </p:txBody>
      </p:sp>
      <p:pic>
        <p:nvPicPr>
          <p:cNvPr id="4" name="Содержимое 3" descr="http://stranamasterov.ru/files/imagecache/orig_with_logo2/images/techno/PICT5164.jpg"/>
          <p:cNvPicPr>
            <a:picLocks noGrp="1"/>
          </p:cNvPicPr>
          <p:nvPr>
            <p:ph idx="1"/>
          </p:nvPr>
        </p:nvPicPr>
        <p:blipFill>
          <a:blip r:embed="rId2" cstate="print"/>
          <a:srcRect/>
          <a:stretch>
            <a:fillRect/>
          </a:stretch>
        </p:blipFill>
        <p:spPr bwMode="auto">
          <a:xfrm>
            <a:off x="1331640" y="1916832"/>
            <a:ext cx="6480000" cy="4752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 </a:t>
            </a:r>
            <a:r>
              <a:rPr lang="ru-RU" sz="3200" dirty="0" smtClean="0"/>
              <a:t>Из квадрата со стороной 4 см вырежи чашелистики.</a:t>
            </a:r>
            <a:br>
              <a:rPr lang="ru-RU" sz="3200" dirty="0" smtClean="0"/>
            </a:br>
            <a:endParaRPr lang="ru-RU" sz="3200" dirty="0"/>
          </a:p>
        </p:txBody>
      </p:sp>
      <p:pic>
        <p:nvPicPr>
          <p:cNvPr id="4" name="Содержимое 3" descr="http://stranamasterov.ru/files/imagecache/orig_with_logo2/images/techno/PICT5165.jpg"/>
          <p:cNvPicPr>
            <a:picLocks noGrp="1"/>
          </p:cNvPicPr>
          <p:nvPr>
            <p:ph idx="1"/>
          </p:nvPr>
        </p:nvPicPr>
        <p:blipFill>
          <a:blip r:embed="rId2" cstate="print"/>
          <a:srcRect/>
          <a:stretch>
            <a:fillRect/>
          </a:stretch>
        </p:blipFill>
        <p:spPr bwMode="auto">
          <a:xfrm>
            <a:off x="1115616" y="1412776"/>
            <a:ext cx="6480000" cy="5112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Приложи их сзади на пластилин.</a:t>
            </a:r>
            <a:br>
              <a:rPr lang="ru-RU" dirty="0" smtClean="0"/>
            </a:br>
            <a:endParaRPr lang="ru-RU" dirty="0"/>
          </a:p>
        </p:txBody>
      </p:sp>
      <p:pic>
        <p:nvPicPr>
          <p:cNvPr id="4" name="Содержимое 3" descr="http://stranamasterov.ru/files/imagecache/orig_with_logo2/images/techno/PICT5170.jpg"/>
          <p:cNvPicPr>
            <a:picLocks noGrp="1"/>
          </p:cNvPicPr>
          <p:nvPr>
            <p:ph idx="1"/>
          </p:nvPr>
        </p:nvPicPr>
        <p:blipFill>
          <a:blip r:embed="rId2" cstate="print"/>
          <a:srcRect/>
          <a:stretch>
            <a:fillRect/>
          </a:stretch>
        </p:blipFill>
        <p:spPr bwMode="auto">
          <a:xfrm>
            <a:off x="1403648" y="1124744"/>
            <a:ext cx="6480000" cy="5112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186"/>
          </a:xfrm>
        </p:spPr>
        <p:txBody>
          <a:bodyPr>
            <a:noAutofit/>
          </a:bodyPr>
          <a:lstStyle/>
          <a:p>
            <a:r>
              <a:rPr lang="ru-RU" sz="3200" dirty="0" smtClean="0"/>
              <a:t>При помощи стеки или ногтя вдавливай бумагу по краю заготовки в пластилин.</a:t>
            </a:r>
            <a:br>
              <a:rPr lang="ru-RU" sz="3200" dirty="0" smtClean="0"/>
            </a:br>
            <a:endParaRPr lang="ru-RU" sz="3200" dirty="0"/>
          </a:p>
        </p:txBody>
      </p:sp>
      <p:pic>
        <p:nvPicPr>
          <p:cNvPr id="4" name="Содержимое 3" descr="http://stranamasterov.ru/files/imagecache/orig_with_logo2/images/techno/PICT5173.jpg"/>
          <p:cNvPicPr>
            <a:picLocks noGrp="1"/>
          </p:cNvPicPr>
          <p:nvPr>
            <p:ph idx="1"/>
          </p:nvPr>
        </p:nvPicPr>
        <p:blipFill>
          <a:blip r:embed="rId2" cstate="print"/>
          <a:srcRect/>
          <a:stretch>
            <a:fillRect/>
          </a:stretch>
        </p:blipFill>
        <p:spPr bwMode="auto">
          <a:xfrm>
            <a:off x="971600" y="1556792"/>
            <a:ext cx="6480000" cy="4932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82354"/>
          </a:xfrm>
        </p:spPr>
        <p:txBody>
          <a:bodyPr>
            <a:noAutofit/>
          </a:bodyPr>
          <a:lstStyle/>
          <a:p>
            <a:r>
              <a:rPr lang="ru-RU" sz="2400" dirty="0" smtClean="0"/>
              <a:t>Теперь нарежь квадраты со стороной 3,5 см для лепестков второго ряда. Их может быть немного меньше. Точно так же вырежи из квадратов лепестки. Втыкай лепестки второго ряда на 3—4 мм выше первого в шахматном порядке. Проследи, чтобы эти лепестки также отгибались вниз, а не торчали в стороны. Это легко сделать наклоном палочки. Тогда цветок приобретёт нужную шарообразную форму.</a:t>
            </a:r>
            <a:endParaRPr lang="ru-RU" sz="2400" dirty="0"/>
          </a:p>
        </p:txBody>
      </p:sp>
      <p:pic>
        <p:nvPicPr>
          <p:cNvPr id="4" name="Содержимое 3" descr="http://stranamasterov.ru/files/imagecache/orig_with_logo2/images/techno/PICT5177.jpg"/>
          <p:cNvPicPr>
            <a:picLocks noGrp="1"/>
          </p:cNvPicPr>
          <p:nvPr>
            <p:ph idx="1"/>
          </p:nvPr>
        </p:nvPicPr>
        <p:blipFill>
          <a:blip r:embed="rId2" cstate="print"/>
          <a:srcRect/>
          <a:stretch>
            <a:fillRect/>
          </a:stretch>
        </p:blipFill>
        <p:spPr bwMode="auto">
          <a:xfrm>
            <a:off x="2195736" y="3789040"/>
            <a:ext cx="4140000" cy="2664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Так выглядит второй ряд. Лепестки тоже можно выровнять и раскрыть.</a:t>
            </a:r>
            <a:endParaRPr lang="ru-RU" sz="3200" dirty="0"/>
          </a:p>
        </p:txBody>
      </p:sp>
      <p:pic>
        <p:nvPicPr>
          <p:cNvPr id="4" name="Содержимое 3" descr="http://stranamasterov.ru/files/imagecache/orig_with_logo2/images/techno/PICT5179.jpg"/>
          <p:cNvPicPr>
            <a:picLocks noGrp="1"/>
          </p:cNvPicPr>
          <p:nvPr>
            <p:ph idx="1"/>
          </p:nvPr>
        </p:nvPicPr>
        <p:blipFill>
          <a:blip r:embed="rId2" cstate="print"/>
          <a:srcRect/>
          <a:stretch>
            <a:fillRect/>
          </a:stretch>
        </p:blipFill>
        <p:spPr bwMode="auto">
          <a:xfrm>
            <a:off x="1547664" y="1556792"/>
            <a:ext cx="6408000" cy="5004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Autofit/>
          </a:bodyPr>
          <a:lstStyle/>
          <a:p>
            <a:r>
              <a:rPr lang="ru-RU" sz="3200" dirty="0" smtClean="0"/>
              <a:t>Для внутренних рядов нарежь квадратики со стороной 1,5 – 2 см. Положи палочку на квадратик по диагонали до серединки.</a:t>
            </a:r>
            <a:br>
              <a:rPr lang="ru-RU" sz="3200" dirty="0" smtClean="0"/>
            </a:br>
            <a:endParaRPr lang="ru-RU" sz="3200" dirty="0"/>
          </a:p>
        </p:txBody>
      </p:sp>
      <p:pic>
        <p:nvPicPr>
          <p:cNvPr id="4" name="Содержимое 3" descr="http://stranamasterov.ru/files/imagecache/orig_with_logo2/images/techno/PICT5182.jpg"/>
          <p:cNvPicPr>
            <a:picLocks noGrp="1"/>
          </p:cNvPicPr>
          <p:nvPr>
            <p:ph idx="1"/>
          </p:nvPr>
        </p:nvPicPr>
        <p:blipFill>
          <a:blip r:embed="rId2" cstate="print"/>
          <a:srcRect/>
          <a:stretch>
            <a:fillRect/>
          </a:stretch>
        </p:blipFill>
        <p:spPr bwMode="auto">
          <a:xfrm>
            <a:off x="1187624" y="2204864"/>
            <a:ext cx="6480000" cy="4176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Букет цветов</a:t>
            </a:r>
            <a:endParaRPr lang="ru-RU" dirty="0"/>
          </a:p>
        </p:txBody>
      </p:sp>
      <p:pic>
        <p:nvPicPr>
          <p:cNvPr id="4" name="Содержимое 3" descr="&amp;Kcy;&amp;ocy;&amp;lcy;&amp;lcy;&amp;iecy;&amp;kcy;&amp;tcy;&amp;icy;&amp;vcy;&amp;ncy;&amp;acy;&amp;yacy; &amp;rcy;&amp;acy;&amp;bcy;&amp;ocy;&amp;tcy;&amp;acy; &amp;Mcy;&amp;acy;&amp;scy;&amp;tcy;&amp;iecy;&amp;rcy;-&amp;kcy;&amp;lcy;&amp;acy;&amp;scy;&amp;scy; &amp;Dcy;&amp;iecy;&amp;ncy;&amp;softcy; &amp;ucy;&amp;chcy;&amp;icy;&amp;tcy;&amp;iecy;&amp;lcy;&amp;yacy; &amp;Tcy;&amp;ocy;&amp;rcy;&amp;tscy;&amp;iecy;&amp;vcy;&amp;acy;&amp;ncy;&amp;icy;&amp;iecy; &amp;ncy;&amp;acy; &amp;pcy;&amp;lcy;&amp;acy;&amp;scy;&amp;tcy;&amp;icy;&amp;lcy;&amp;icy;&amp;ncy;&amp;iecy; &amp;Bcy;&amp;ucy;&amp;kcy;&amp;iecy;&amp;tcy; &amp;kcy;&amp;ocy; &amp;Dcy;&amp;ncy;&amp;yucy; &amp;ucy;&amp;chcy;&amp;icy;&amp;tcy;&amp;iecy;&amp;lcy;&amp;yacy; &amp;Bcy;&amp;ucy;&amp;mcy;&amp;acy;&amp;gcy;&amp;acy; &amp;gcy;&amp;ocy;&amp;fcy;&amp;rcy;&amp;icy;&amp;rcy;&amp;ocy;&amp;vcy;&amp;acy;&amp;ncy;&amp;ncy;&amp;acy;&amp;yacy; &amp;Pcy;&amp;lcy;&amp;acy;&amp;scy;&amp;tcy;&amp;icy;&amp;lcy;&amp;icy;&amp;ncy;"/>
          <p:cNvPicPr>
            <a:picLocks noGrp="1"/>
          </p:cNvPicPr>
          <p:nvPr>
            <p:ph idx="1"/>
          </p:nvPr>
        </p:nvPicPr>
        <p:blipFill>
          <a:blip r:embed="rId2" cstate="print"/>
          <a:srcRect/>
          <a:stretch>
            <a:fillRect/>
          </a:stretch>
        </p:blipFill>
        <p:spPr bwMode="auto">
          <a:xfrm>
            <a:off x="2547937" y="1911350"/>
            <a:ext cx="4048125" cy="408622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noAutofit/>
          </a:bodyPr>
          <a:lstStyle/>
          <a:p>
            <a:r>
              <a:rPr lang="ru-RU" sz="3200" dirty="0" smtClean="0"/>
              <a:t>Загни уголок квадрата, закрыв палочку. Сомни бумагу со всех сторон пальцами левой руки и прокатай, чтобы она превратилась в трубочку.</a:t>
            </a:r>
            <a:br>
              <a:rPr lang="ru-RU" sz="3200" dirty="0" smtClean="0"/>
            </a:br>
            <a:endParaRPr lang="ru-RU" sz="3200" dirty="0"/>
          </a:p>
        </p:txBody>
      </p:sp>
      <p:pic>
        <p:nvPicPr>
          <p:cNvPr id="4" name="Содержимое 3" descr="http://stranamasterov.ru/files/imagecache/orig_with_logo2/images/techno/PICT5184.jpg"/>
          <p:cNvPicPr>
            <a:picLocks noGrp="1"/>
          </p:cNvPicPr>
          <p:nvPr>
            <p:ph idx="1"/>
          </p:nvPr>
        </p:nvPicPr>
        <p:blipFill>
          <a:blip r:embed="rId2" cstate="print"/>
          <a:srcRect/>
          <a:stretch>
            <a:fillRect/>
          </a:stretch>
        </p:blipFill>
        <p:spPr bwMode="auto">
          <a:xfrm>
            <a:off x="971600" y="2276872"/>
            <a:ext cx="6480000" cy="4176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Втыкай палочку с лепестком очень близко ко второму ряду. </a:t>
            </a:r>
            <a:br>
              <a:rPr lang="ru-RU" sz="3200" dirty="0" smtClean="0"/>
            </a:br>
            <a:endParaRPr lang="ru-RU" sz="3200" dirty="0"/>
          </a:p>
        </p:txBody>
      </p:sp>
      <p:pic>
        <p:nvPicPr>
          <p:cNvPr id="4" name="Содержимое 3" descr="http://stranamasterov.ru/files/imagecache/orig_with_logo2/images/techno/PICT5185.jpg"/>
          <p:cNvPicPr>
            <a:picLocks noGrp="1"/>
          </p:cNvPicPr>
          <p:nvPr>
            <p:ph idx="1"/>
          </p:nvPr>
        </p:nvPicPr>
        <p:blipFill>
          <a:blip r:embed="rId2" cstate="print"/>
          <a:srcRect/>
          <a:stretch>
            <a:fillRect/>
          </a:stretch>
        </p:blipFill>
        <p:spPr bwMode="auto">
          <a:xfrm>
            <a:off x="1115616" y="1340768"/>
            <a:ext cx="6480000" cy="5004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Сделай два ряда таких трубчатых лепестков.</a:t>
            </a:r>
            <a:br>
              <a:rPr lang="ru-RU" dirty="0" smtClean="0"/>
            </a:br>
            <a:endParaRPr lang="ru-RU" dirty="0"/>
          </a:p>
        </p:txBody>
      </p:sp>
      <p:pic>
        <p:nvPicPr>
          <p:cNvPr id="4" name="Содержимое 3" descr="http://stranamasterov.ru/files/imagecache/orig_with_logo2/images/techno/PICT5186.jpg"/>
          <p:cNvPicPr>
            <a:picLocks noGrp="1"/>
          </p:cNvPicPr>
          <p:nvPr>
            <p:ph idx="1"/>
          </p:nvPr>
        </p:nvPicPr>
        <p:blipFill>
          <a:blip r:embed="rId2" cstate="print"/>
          <a:srcRect/>
          <a:stretch>
            <a:fillRect/>
          </a:stretch>
        </p:blipFill>
        <p:spPr bwMode="auto">
          <a:xfrm>
            <a:off x="1187624" y="1268760"/>
            <a:ext cx="6120000" cy="5004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Autofit/>
          </a:bodyPr>
          <a:lstStyle/>
          <a:p>
            <a:r>
              <a:rPr lang="ru-RU" sz="3200" dirty="0" smtClean="0"/>
              <a:t>Из бумаги другого цвета вырежи квадраты такого же размера и сделай </a:t>
            </a:r>
            <a:r>
              <a:rPr lang="ru-RU" sz="3200" dirty="0" err="1" smtClean="0"/>
              <a:t>сердцевинку</a:t>
            </a:r>
            <a:r>
              <a:rPr lang="ru-RU" sz="3200" dirty="0" smtClean="0"/>
              <a:t>.</a:t>
            </a:r>
            <a:br>
              <a:rPr lang="ru-RU" sz="3200" dirty="0" smtClean="0"/>
            </a:br>
            <a:endParaRPr lang="ru-RU" sz="3200" dirty="0"/>
          </a:p>
        </p:txBody>
      </p:sp>
      <p:pic>
        <p:nvPicPr>
          <p:cNvPr id="4" name="Содержимое 3" descr="http://stranamasterov.ru/files/imagecache/orig_with_logo2/images/techno/PICT5187.jpg"/>
          <p:cNvPicPr>
            <a:picLocks noGrp="1"/>
          </p:cNvPicPr>
          <p:nvPr>
            <p:ph idx="1"/>
          </p:nvPr>
        </p:nvPicPr>
        <p:blipFill>
          <a:blip r:embed="rId2" cstate="print"/>
          <a:srcRect/>
          <a:stretch>
            <a:fillRect/>
          </a:stretch>
        </p:blipFill>
        <p:spPr bwMode="auto">
          <a:xfrm>
            <a:off x="1547664" y="1700808"/>
            <a:ext cx="6480000" cy="4752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Autofit/>
          </a:bodyPr>
          <a:lstStyle/>
          <a:p>
            <a:r>
              <a:rPr lang="ru-RU" sz="3200" dirty="0" smtClean="0"/>
              <a:t>Для стебелька возьми проволоку или шпажку. Отрежь полоску зелёной бумаги шириной 1-1,5 см. Смажь кончик клеем и обмотай стебель.</a:t>
            </a:r>
            <a:br>
              <a:rPr lang="ru-RU" sz="3200" dirty="0" smtClean="0"/>
            </a:br>
            <a:endParaRPr lang="ru-RU" sz="3200" dirty="0"/>
          </a:p>
        </p:txBody>
      </p:sp>
      <p:pic>
        <p:nvPicPr>
          <p:cNvPr id="4" name="Содержимое 3" descr="http://stranamasterov.ru/files/imagecache/orig_with_logo2/images/techno/PICT5191.jpg"/>
          <p:cNvPicPr>
            <a:picLocks noGrp="1"/>
          </p:cNvPicPr>
          <p:nvPr>
            <p:ph idx="1"/>
          </p:nvPr>
        </p:nvPicPr>
        <p:blipFill>
          <a:blip r:embed="rId2" cstate="print"/>
          <a:srcRect/>
          <a:stretch>
            <a:fillRect/>
          </a:stretch>
        </p:blipFill>
        <p:spPr bwMode="auto">
          <a:xfrm>
            <a:off x="1331640" y="2132856"/>
            <a:ext cx="6480000" cy="4176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dirty="0" smtClean="0"/>
              <a:t>Воткни стебель в цветок.</a:t>
            </a:r>
            <a:br>
              <a:rPr lang="ru-RU" dirty="0" smtClean="0"/>
            </a:br>
            <a:endParaRPr lang="ru-RU" dirty="0"/>
          </a:p>
        </p:txBody>
      </p:sp>
      <p:pic>
        <p:nvPicPr>
          <p:cNvPr id="4" name="Содержимое 3" descr="http://stranamasterov.ru/files/imagecache/orig_with_logo2/images/techno/PICT5193.jpg"/>
          <p:cNvPicPr>
            <a:picLocks noGrp="1"/>
          </p:cNvPicPr>
          <p:nvPr>
            <p:ph idx="1"/>
          </p:nvPr>
        </p:nvPicPr>
        <p:blipFill>
          <a:blip r:embed="rId2" cstate="print"/>
          <a:srcRect/>
          <a:stretch>
            <a:fillRect/>
          </a:stretch>
        </p:blipFill>
        <p:spPr bwMode="auto">
          <a:xfrm>
            <a:off x="1475656" y="1124744"/>
            <a:ext cx="6120000" cy="5256584"/>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4282"/>
          </a:xfrm>
        </p:spPr>
        <p:txBody>
          <a:bodyPr>
            <a:noAutofit/>
          </a:bodyPr>
          <a:lstStyle/>
          <a:p>
            <a:r>
              <a:rPr lang="ru-RU" sz="2800" dirty="0" smtClean="0"/>
              <a:t>Из квадрата зелёной бумаги со стороной 8 см сделай листок цветка. Согни квадрат пополам и разогни (линия сгиба — вдоль линий гофрировки). Одну сторону хорошо промажь клеящим карандашом. </a:t>
            </a:r>
            <a:br>
              <a:rPr lang="ru-RU" sz="2800" dirty="0" smtClean="0"/>
            </a:br>
            <a:endParaRPr lang="ru-RU" sz="2800" dirty="0"/>
          </a:p>
        </p:txBody>
      </p:sp>
      <p:pic>
        <p:nvPicPr>
          <p:cNvPr id="4" name="Содержимое 3" descr="http://stranamasterov.ru/files/imagecache/orig_with_logo2/images/techno/PICT5196.jpg"/>
          <p:cNvPicPr>
            <a:picLocks noGrp="1"/>
          </p:cNvPicPr>
          <p:nvPr>
            <p:ph idx="1"/>
          </p:nvPr>
        </p:nvPicPr>
        <p:blipFill>
          <a:blip r:embed="rId2" cstate="print"/>
          <a:srcRect/>
          <a:stretch>
            <a:fillRect/>
          </a:stretch>
        </p:blipFill>
        <p:spPr bwMode="auto">
          <a:xfrm>
            <a:off x="1331640" y="2348880"/>
            <a:ext cx="6264000" cy="4104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Autofit/>
          </a:bodyPr>
          <a:lstStyle/>
          <a:p>
            <a:r>
              <a:rPr lang="ru-RU" sz="3200" dirty="0" smtClean="0"/>
              <a:t>Положи на середину намазанной части проволоку, обмотанную бумагой, и накрой второй половинкой бумаги</a:t>
            </a:r>
            <a:br>
              <a:rPr lang="ru-RU" sz="3200" dirty="0" smtClean="0"/>
            </a:br>
            <a:endParaRPr lang="ru-RU" sz="3200" dirty="0"/>
          </a:p>
        </p:txBody>
      </p:sp>
      <p:pic>
        <p:nvPicPr>
          <p:cNvPr id="4" name="Содержимое 3" descr="http://stranamasterov.ru/files/imagecache/orig_with_logo2/images/techno/PICT5197.jpg"/>
          <p:cNvPicPr>
            <a:picLocks noGrp="1"/>
          </p:cNvPicPr>
          <p:nvPr>
            <p:ph idx="1"/>
          </p:nvPr>
        </p:nvPicPr>
        <p:blipFill>
          <a:blip r:embed="rId2" cstate="print"/>
          <a:srcRect/>
          <a:stretch>
            <a:fillRect/>
          </a:stretch>
        </p:blipFill>
        <p:spPr bwMode="auto">
          <a:xfrm>
            <a:off x="1475656" y="1988840"/>
            <a:ext cx="6480000" cy="4248473"/>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858218"/>
          </a:xfrm>
        </p:spPr>
        <p:txBody>
          <a:bodyPr>
            <a:normAutofit fontScale="90000"/>
          </a:bodyPr>
          <a:lstStyle/>
          <a:p>
            <a:r>
              <a:rPr lang="ru-RU" dirty="0" smtClean="0"/>
              <a:t> </a:t>
            </a:r>
            <a:r>
              <a:rPr lang="ru-RU" dirty="0" smtClean="0"/>
              <a:t>Вырежи листочек, сделай зубчики по краям.</a:t>
            </a:r>
            <a:br>
              <a:rPr lang="ru-RU" dirty="0" smtClean="0"/>
            </a:br>
            <a:endParaRPr lang="ru-RU" dirty="0"/>
          </a:p>
        </p:txBody>
      </p:sp>
      <p:pic>
        <p:nvPicPr>
          <p:cNvPr id="4" name="Содержимое 3" descr="http://stranamasterov.ru/files/imagecache/orig_with_logo2/images/techno/PICT5198.jpg"/>
          <p:cNvPicPr>
            <a:picLocks noGrp="1"/>
          </p:cNvPicPr>
          <p:nvPr>
            <p:ph idx="1"/>
          </p:nvPr>
        </p:nvPicPr>
        <p:blipFill>
          <a:blip r:embed="rId2" cstate="print"/>
          <a:srcRect/>
          <a:stretch>
            <a:fillRect/>
          </a:stretch>
        </p:blipFill>
        <p:spPr bwMode="auto">
          <a:xfrm>
            <a:off x="1187624" y="1556792"/>
            <a:ext cx="6480000" cy="4752528"/>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Вот такой цветок с </a:t>
            </a:r>
            <a:r>
              <a:rPr lang="ru-RU" sz="3600" dirty="0" smtClean="0"/>
              <a:t>листочками </a:t>
            </a:r>
            <a:r>
              <a:rPr lang="ru-RU" sz="3600" dirty="0" smtClean="0"/>
              <a:t>получается в итоге.</a:t>
            </a:r>
            <a:br>
              <a:rPr lang="ru-RU" sz="3600" dirty="0" smtClean="0"/>
            </a:br>
            <a:endParaRPr lang="ru-RU" sz="3600" dirty="0"/>
          </a:p>
        </p:txBody>
      </p:sp>
      <p:pic>
        <p:nvPicPr>
          <p:cNvPr id="4" name="Содержимое 3" descr="http://stranamasterov.ru/files/imagecache/orig_with_logo2/images/techno/PICT5202.jpg"/>
          <p:cNvPicPr>
            <a:picLocks noGrp="1"/>
          </p:cNvPicPr>
          <p:nvPr>
            <p:ph idx="1"/>
          </p:nvPr>
        </p:nvPicPr>
        <p:blipFill>
          <a:blip r:embed="rId2" cstate="print"/>
          <a:srcRect/>
          <a:stretch>
            <a:fillRect/>
          </a:stretch>
        </p:blipFill>
        <p:spPr bwMode="auto">
          <a:xfrm>
            <a:off x="2411760" y="1196752"/>
            <a:ext cx="4536000" cy="5256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Autofit/>
          </a:bodyPr>
          <a:lstStyle/>
          <a:p>
            <a:r>
              <a:rPr lang="ru-RU" sz="2400" dirty="0" smtClean="0"/>
              <a:t>Возьми кусочек пластилина (лучше такого же цвета, как и </a:t>
            </a:r>
            <a:r>
              <a:rPr lang="ru-RU" sz="2400" dirty="0" smtClean="0"/>
              <a:t>лепестки</a:t>
            </a:r>
            <a:r>
              <a:rPr lang="ru-RU" sz="2400" dirty="0" smtClean="0"/>
              <a:t>), соизмеримый с размерами крышечки от пластиковой бутылки. Крышка тоже пригодится как вспомогательный инструмент. Придай пластилину форму полушария</a:t>
            </a:r>
            <a:endParaRPr lang="ru-RU" sz="2400" dirty="0"/>
          </a:p>
        </p:txBody>
      </p:sp>
      <p:pic>
        <p:nvPicPr>
          <p:cNvPr id="4" name="Содержимое 3" descr="http://stranamasterov.ru/files/imagecache/orig_with_logo2/images/techno/PICT5144.jpg"/>
          <p:cNvPicPr>
            <a:picLocks noGrp="1"/>
          </p:cNvPicPr>
          <p:nvPr>
            <p:ph idx="1"/>
          </p:nvPr>
        </p:nvPicPr>
        <p:blipFill>
          <a:blip r:embed="rId2" cstate="print"/>
          <a:srcRect/>
          <a:stretch>
            <a:fillRect/>
          </a:stretch>
        </p:blipFill>
        <p:spPr bwMode="auto">
          <a:xfrm>
            <a:off x="1763688" y="2420888"/>
            <a:ext cx="5760000" cy="3888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Нарежь </a:t>
            </a:r>
            <a:r>
              <a:rPr lang="ru-RU" sz="2400" dirty="0" smtClean="0"/>
              <a:t>бумажных квадратиков со стороной примерно 5 см. Их понадобится около 15 штук.</a:t>
            </a:r>
            <a:br>
              <a:rPr lang="ru-RU" sz="2400" dirty="0" smtClean="0"/>
            </a:br>
            <a:endParaRPr lang="ru-RU" sz="2400" dirty="0"/>
          </a:p>
        </p:txBody>
      </p:sp>
      <p:pic>
        <p:nvPicPr>
          <p:cNvPr id="4" name="Содержимое 3" descr="http://stranamasterov.ru/files/imagecache/orig_with_logo2/images/techno/PICT5147.jpg"/>
          <p:cNvPicPr>
            <a:picLocks noGrp="1"/>
          </p:cNvPicPr>
          <p:nvPr>
            <p:ph idx="1"/>
          </p:nvPr>
        </p:nvPicPr>
        <p:blipFill>
          <a:blip r:embed="rId2" cstate="print"/>
          <a:srcRect/>
          <a:stretch>
            <a:fillRect/>
          </a:stretch>
        </p:blipFill>
        <p:spPr bwMode="auto">
          <a:xfrm>
            <a:off x="1763688" y="1844824"/>
            <a:ext cx="6012000" cy="4356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Сложи по диагонали сразу несколько квадратов</a:t>
            </a:r>
            <a:endParaRPr lang="ru-RU" dirty="0"/>
          </a:p>
        </p:txBody>
      </p:sp>
      <p:pic>
        <p:nvPicPr>
          <p:cNvPr id="4" name="Содержимое 3" descr="http://stranamasterov.ru/files/imagecache/orig_with_logo2/images/techno/PICT5148.jpg"/>
          <p:cNvPicPr>
            <a:picLocks noGrp="1"/>
          </p:cNvPicPr>
          <p:nvPr>
            <p:ph idx="1"/>
          </p:nvPr>
        </p:nvPicPr>
        <p:blipFill>
          <a:blip r:embed="rId2" cstate="print"/>
          <a:srcRect/>
          <a:stretch>
            <a:fillRect/>
          </a:stretch>
        </p:blipFill>
        <p:spPr bwMode="auto">
          <a:xfrm>
            <a:off x="2051720" y="1988840"/>
            <a:ext cx="5832000" cy="4140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Autofit/>
          </a:bodyPr>
          <a:lstStyle/>
          <a:p>
            <a:r>
              <a:rPr lang="ru-RU" sz="3200" dirty="0" smtClean="0"/>
              <a:t>Вырежи лепестки. Сделай то же самое со всеми квадратами.</a:t>
            </a:r>
            <a:br>
              <a:rPr lang="ru-RU" sz="3200" dirty="0" smtClean="0"/>
            </a:br>
            <a:r>
              <a:rPr lang="ru-RU" sz="3200" dirty="0" smtClean="0"/>
              <a:t/>
            </a:r>
            <a:br>
              <a:rPr lang="ru-RU" sz="3200" dirty="0" smtClean="0"/>
            </a:br>
            <a:endParaRPr lang="ru-RU" sz="3200" dirty="0"/>
          </a:p>
        </p:txBody>
      </p:sp>
      <p:pic>
        <p:nvPicPr>
          <p:cNvPr id="4" name="Содержимое 3" descr="http://stranamasterov.ru/files/imagecache/orig_with_logo2/images/techno/PICT5150.jpg"/>
          <p:cNvPicPr>
            <a:picLocks noGrp="1"/>
          </p:cNvPicPr>
          <p:nvPr>
            <p:ph idx="1"/>
          </p:nvPr>
        </p:nvPicPr>
        <p:blipFill>
          <a:blip r:embed="rId2" cstate="print"/>
          <a:srcRect/>
          <a:stretch>
            <a:fillRect/>
          </a:stretch>
        </p:blipFill>
        <p:spPr bwMode="auto">
          <a:xfrm>
            <a:off x="1403648" y="1268760"/>
            <a:ext cx="6264000" cy="4824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Теперь возьми инструмент для торцевания. Это шпажка с тупым </a:t>
            </a:r>
            <a:r>
              <a:rPr lang="ru-RU" sz="3200" dirty="0" smtClean="0"/>
              <a:t>концом</a:t>
            </a:r>
            <a:r>
              <a:rPr lang="ru-RU" sz="3200" dirty="0" smtClean="0"/>
              <a:t>.</a:t>
            </a:r>
            <a:endParaRPr lang="ru-RU" sz="3200" dirty="0"/>
          </a:p>
        </p:txBody>
      </p:sp>
      <p:pic>
        <p:nvPicPr>
          <p:cNvPr id="4" name="Содержимое 3" descr="http://stranamasterov.ru/files/imagecache/orig_with_logo2/images/techno/PICT5154.jpg"/>
          <p:cNvPicPr>
            <a:picLocks noGrp="1"/>
          </p:cNvPicPr>
          <p:nvPr>
            <p:ph idx="1"/>
          </p:nvPr>
        </p:nvPicPr>
        <p:blipFill>
          <a:blip r:embed="rId2" cstate="print"/>
          <a:srcRect/>
          <a:stretch>
            <a:fillRect/>
          </a:stretch>
        </p:blipFill>
        <p:spPr bwMode="auto">
          <a:xfrm>
            <a:off x="1835696" y="2132856"/>
            <a:ext cx="6156000" cy="4320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Autofit/>
          </a:bodyPr>
          <a:lstStyle/>
          <a:p>
            <a:r>
              <a:rPr lang="ru-RU" sz="3200" dirty="0" smtClean="0"/>
              <a:t>Положи палочку тупым концом в середину лепестка примерно на две трети длины лепестка.</a:t>
            </a:r>
            <a:br>
              <a:rPr lang="ru-RU" sz="3200" dirty="0" smtClean="0"/>
            </a:br>
            <a:endParaRPr lang="ru-RU" sz="3200" dirty="0"/>
          </a:p>
        </p:txBody>
      </p:sp>
      <p:pic>
        <p:nvPicPr>
          <p:cNvPr id="4" name="Содержимое 3" descr="http://stranamasterov.ru/files/imagecache/orig_with_logo2/images/techno/PICT5155.jpg"/>
          <p:cNvPicPr>
            <a:picLocks noGrp="1"/>
          </p:cNvPicPr>
          <p:nvPr>
            <p:ph idx="1"/>
          </p:nvPr>
        </p:nvPicPr>
        <p:blipFill>
          <a:blip r:embed="rId2" cstate="print"/>
          <a:srcRect/>
          <a:stretch>
            <a:fillRect/>
          </a:stretch>
        </p:blipFill>
        <p:spPr bwMode="auto">
          <a:xfrm>
            <a:off x="899592" y="2276872"/>
            <a:ext cx="3096000" cy="3636000"/>
          </a:xfrm>
          <a:prstGeom prst="rect">
            <a:avLst/>
          </a:prstGeom>
          <a:noFill/>
          <a:ln w="9525">
            <a:noFill/>
            <a:miter lim="800000"/>
            <a:headEnd/>
            <a:tailEnd/>
          </a:ln>
        </p:spPr>
      </p:pic>
      <p:pic>
        <p:nvPicPr>
          <p:cNvPr id="5" name="Рисунок 4" descr="http://stranamasterov.ru/files/imagecache/orig_with_logo2/images/techno/PICT5156.jpg"/>
          <p:cNvPicPr/>
          <p:nvPr/>
        </p:nvPicPr>
        <p:blipFill>
          <a:blip r:embed="rId3" cstate="print"/>
          <a:srcRect/>
          <a:stretch>
            <a:fillRect/>
          </a:stretch>
        </p:blipFill>
        <p:spPr bwMode="auto">
          <a:xfrm>
            <a:off x="4139952" y="2276872"/>
            <a:ext cx="4608000" cy="3600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rmAutofit fontScale="90000"/>
          </a:bodyPr>
          <a:lstStyle/>
          <a:p>
            <a:r>
              <a:rPr lang="ru-RU" dirty="0" smtClean="0"/>
              <a:t>Загни вперёд свободный конец лепестка.</a:t>
            </a:r>
            <a:br>
              <a:rPr lang="ru-RU" dirty="0" smtClean="0"/>
            </a:br>
            <a:endParaRPr lang="ru-RU" dirty="0"/>
          </a:p>
        </p:txBody>
      </p:sp>
      <p:pic>
        <p:nvPicPr>
          <p:cNvPr id="4" name="Содержимое 3" descr="http://stranamasterov.ru/files/imagecache/orig_with_logo2/images/techno/PICT5157.jpg"/>
          <p:cNvPicPr>
            <a:picLocks noGrp="1"/>
          </p:cNvPicPr>
          <p:nvPr>
            <p:ph idx="1"/>
          </p:nvPr>
        </p:nvPicPr>
        <p:blipFill>
          <a:blip r:embed="rId2" cstate="print"/>
          <a:srcRect/>
          <a:stretch>
            <a:fillRect/>
          </a:stretch>
        </p:blipFill>
        <p:spPr bwMode="auto">
          <a:xfrm>
            <a:off x="1619672" y="1916832"/>
            <a:ext cx="6372000" cy="4464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TotalTime>
  <Words>441</Words>
  <Application>Microsoft Office PowerPoint</Application>
  <PresentationFormat>Экран (4:3)</PresentationFormat>
  <Paragraphs>30</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Апекс</vt:lpstr>
      <vt:lpstr>Букет ко Дню Учителя</vt:lpstr>
      <vt:lpstr>Букет цветов</vt:lpstr>
      <vt:lpstr>Возьми кусочек пластилина (лучше такого же цвета, как и лепестки), соизмеримый с размерами крышечки от пластиковой бутылки. Крышка тоже пригодится как вспомогательный инструмент. Придай пластилину форму полушария</vt:lpstr>
      <vt:lpstr>Нарежь бумажных квадратиков со стороной примерно 5 см. Их понадобится около 15 штук. </vt:lpstr>
      <vt:lpstr>Сложи по диагонали сразу несколько квадратов</vt:lpstr>
      <vt:lpstr>Вырежи лепестки. Сделай то же самое со всеми квадратами.  </vt:lpstr>
      <vt:lpstr>Теперь возьми инструмент для торцевания. Это шпажка с тупым концом.</vt:lpstr>
      <vt:lpstr>Положи палочку тупым концом в середину лепестка примерно на две трети длины лепестка. </vt:lpstr>
      <vt:lpstr>Загни вперёд свободный конец лепестка. </vt:lpstr>
      <vt:lpstr>Воткни палочку с лепестком в нижнюю часть пластилиновой заготовки. Вынь </vt:lpstr>
      <vt:lpstr>Лепесток немного отгибается вниз. Вот для чего нам пригодится крышечка. Положи на неё пластилин, пока будешь готовить следующий лепесток.</vt:lpstr>
      <vt:lpstr>Следующий лепесток втыкай рядом через 4—5 мм.  </vt:lpstr>
      <vt:lpstr>. Так выглядит сверху законченный первый ряд. Посмотри, чтобы лепестки отгибались вниз под одинаковым углом. Можно раскрыть лепестки пальцем. </vt:lpstr>
      <vt:lpstr> Из квадрата со стороной 4 см вырежи чашелистики. </vt:lpstr>
      <vt:lpstr>Приложи их сзади на пластилин. </vt:lpstr>
      <vt:lpstr>При помощи стеки или ногтя вдавливай бумагу по краю заготовки в пластилин. </vt:lpstr>
      <vt:lpstr>Теперь нарежь квадраты со стороной 3,5 см для лепестков второго ряда. Их может быть немного меньше. Точно так же вырежи из квадратов лепестки. Втыкай лепестки второго ряда на 3—4 мм выше первого в шахматном порядке. Проследи, чтобы эти лепестки также отгибались вниз, а не торчали в стороны. Это легко сделать наклоном палочки. Тогда цветок приобретёт нужную шарообразную форму.</vt:lpstr>
      <vt:lpstr>Так выглядит второй ряд. Лепестки тоже можно выровнять и раскрыть.</vt:lpstr>
      <vt:lpstr>Для внутренних рядов нарежь квадратики со стороной 1,5 – 2 см. Положи палочку на квадратик по диагонали до серединки. </vt:lpstr>
      <vt:lpstr>Загни уголок квадрата, закрыв палочку. Сомни бумагу со всех сторон пальцами левой руки и прокатай, чтобы она превратилась в трубочку. </vt:lpstr>
      <vt:lpstr>Втыкай палочку с лепестком очень близко ко второму ряду.  </vt:lpstr>
      <vt:lpstr>Сделай два ряда таких трубчатых лепестков. </vt:lpstr>
      <vt:lpstr>Из бумаги другого цвета вырежи квадраты такого же размера и сделай сердцевинку. </vt:lpstr>
      <vt:lpstr>Для стебелька возьми проволоку или шпажку. Отрежь полоску зелёной бумаги шириной 1-1,5 см. Смажь кончик клеем и обмотай стебель. </vt:lpstr>
      <vt:lpstr> Воткни стебель в цветок. </vt:lpstr>
      <vt:lpstr>Из квадрата зелёной бумаги со стороной 8 см сделай листок цветка. Согни квадрат пополам и разогни (линия сгиба — вдоль линий гофрировки). Одну сторону хорошо промажь клеящим карандашом.  </vt:lpstr>
      <vt:lpstr>Положи на середину намазанной части проволоку, обмотанную бумагой, и накрой второй половинкой бумаги </vt:lpstr>
      <vt:lpstr> Вырежи листочек, сделай зубчики по краям. </vt:lpstr>
      <vt:lpstr>Вот такой цветок с листочками получается в итоге.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Lenovo</cp:lastModifiedBy>
  <cp:revision>10</cp:revision>
  <dcterms:created xsi:type="dcterms:W3CDTF">2013-10-16T16:06:00Z</dcterms:created>
  <dcterms:modified xsi:type="dcterms:W3CDTF">2013-10-16T17:39:43Z</dcterms:modified>
</cp:coreProperties>
</file>