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7F40"/>
    <a:srgbClr val="008000"/>
    <a:srgbClr val="307C3E"/>
    <a:srgbClr val="33854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Край мой родной!!!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30" name="Picture 6" descr="Коттеджные поселки. Земельные участки, коттеджи и дома. Коттедж.р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84784"/>
            <a:ext cx="6552728" cy="4407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476672"/>
            <a:ext cx="4139952" cy="1143000"/>
          </a:xfrm>
        </p:spPr>
        <p:txBody>
          <a:bodyPr>
            <a:noAutofit/>
          </a:bodyPr>
          <a:lstStyle/>
          <a:p>
            <a:r>
              <a:rPr lang="ru-RU" sz="5400" dirty="0" smtClean="0"/>
              <a:t>Город Зверево</a:t>
            </a:r>
            <a:endParaRPr lang="ru-RU" sz="5400" dirty="0"/>
          </a:p>
        </p:txBody>
      </p:sp>
      <p:pic>
        <p:nvPicPr>
          <p:cNvPr id="3" name="Picture 2" descr="Зверево - MiningWiki - шахтёрская энциклопед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068960"/>
            <a:ext cx="2380910" cy="2952328"/>
          </a:xfrm>
          <a:prstGeom prst="rect">
            <a:avLst/>
          </a:prstGeom>
          <a:noFill/>
        </p:spPr>
      </p:pic>
      <p:pic>
        <p:nvPicPr>
          <p:cNvPr id="27652" name="Picture 4" descr="http://dg51.mycdn.me/getImage?photoId=429335481846&amp;photoType=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196752"/>
            <a:ext cx="4120658" cy="4731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ОАО </a:t>
            </a:r>
            <a:r>
              <a:rPr lang="ru-RU" dirty="0" smtClean="0"/>
              <a:t>«</a:t>
            </a:r>
            <a:r>
              <a:rPr lang="ru-RU" dirty="0" err="1" smtClean="0"/>
              <a:t>Обуховская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28674" name="Picture 2" descr="http://dg51.mycdn.me/getImage?photoId=579535348470&amp;photoType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3600401" cy="3415401"/>
          </a:xfrm>
          <a:prstGeom prst="rect">
            <a:avLst/>
          </a:prstGeom>
          <a:noFill/>
        </p:spPr>
      </p:pic>
      <p:pic>
        <p:nvPicPr>
          <p:cNvPr id="28678" name="Picture 6" descr="Две шахты к 2014 год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484785"/>
            <a:ext cx="3600400" cy="2475276"/>
          </a:xfrm>
          <a:prstGeom prst="rect">
            <a:avLst/>
          </a:prstGeom>
          <a:noFill/>
        </p:spPr>
      </p:pic>
      <p:pic>
        <p:nvPicPr>
          <p:cNvPr id="28680" name="Picture 8" descr="На шахте &quot;Обуховская&quot; погиб рабочий - DONTR.R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4149080"/>
            <a:ext cx="3048000" cy="228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Станция Зверево</a:t>
            </a:r>
            <a:endParaRPr lang="ru-RU" dirty="0"/>
          </a:p>
        </p:txBody>
      </p:sp>
      <p:pic>
        <p:nvPicPr>
          <p:cNvPr id="29698" name="Picture 2" descr="http://dg51.mycdn.me/getImage?photoId=404566209526&amp;photoType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772816"/>
            <a:ext cx="6096000" cy="4029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Первые жители</a:t>
            </a:r>
            <a:endParaRPr lang="ru-RU" dirty="0"/>
          </a:p>
        </p:txBody>
      </p:sp>
      <p:pic>
        <p:nvPicPr>
          <p:cNvPr id="30722" name="Picture 2" descr="Указ о вольных хлебопашцах был принят 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556792"/>
            <a:ext cx="6381750" cy="4733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Герои нашего города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1747" name="Picture 3" descr="http://zverevo.donland.ru/Data/Sites/44/media/downloads/news/%D0%BD%D0%BE%D0%B2%D0%BE%D1%81%D1%82%D0%B8_2014/%D0%BF%D0%BE%D1%87%D0%B5%D1%82%D0%BD%D1%8B%D0%B5_%D0%B6%D0%B8%D1%82%D0%B5%D0%BB%D0%B8_%D0%B3%D0%B7%D0%B2%D0%B5%D1%80%D0%B5%D0%B2%D0%BE/%D1%8E%D1%80%D0%BA%D0%BE%D0%B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340768"/>
            <a:ext cx="3105150" cy="4533900"/>
          </a:xfrm>
          <a:prstGeom prst="rect">
            <a:avLst/>
          </a:prstGeom>
          <a:noFill/>
        </p:spPr>
      </p:pic>
      <p:pic>
        <p:nvPicPr>
          <p:cNvPr id="31749" name="Picture 5" descr="http://zverevo.donland.ru/Data/Sites/44/media/downloads/news/%D0%BD%D0%BE%D0%B2%D0%BE%D1%81%D1%82%D0%B8_2014/%D0%BF%D0%BE%D1%87%D0%B5%D1%82%D0%BD%D1%8B%D0%B5_%D0%B6%D0%B8%D1%82%D0%B5%D0%BB%D0%B8_%D0%B3%D0%B7%D0%B2%D0%B5%D1%80%D0%B5%D0%B2%D0%BE/%D1%81%D1%82%D1%80%D0%B8%D0%B6%D0%B0%D0%BA%D0%BE%D0%B2%D0%B0cr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276872"/>
            <a:ext cx="1710437" cy="2448272"/>
          </a:xfrm>
          <a:prstGeom prst="rect">
            <a:avLst/>
          </a:prstGeom>
          <a:noFill/>
        </p:spPr>
      </p:pic>
      <p:pic>
        <p:nvPicPr>
          <p:cNvPr id="31751" name="Picture 7" descr="17 июня родились... 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196752"/>
            <a:ext cx="1407092" cy="2088232"/>
          </a:xfrm>
          <a:prstGeom prst="rect">
            <a:avLst/>
          </a:prstGeom>
          <a:noFill/>
        </p:spPr>
      </p:pic>
      <p:pic>
        <p:nvPicPr>
          <p:cNvPr id="31753" name="Picture 9" descr="Персональный сайт - СПЕЦНАЗ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933056"/>
            <a:ext cx="1777121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3" descr="http://zverevo.donland.ru/Data/Sites/44/media/downloads/news/%D0%BD%D0%BE%D0%B2%D0%BE%D1%81%D1%82%D0%B8_2014/%D0%BF%D0%BE%D1%87%D0%B5%D1%82%D0%BD%D1%8B%D0%B5_%D0%B6%D0%B8%D1%82%D0%B5%D0%BB%D0%B8_%D0%B3%D0%B7%D0%B2%D0%B5%D1%80%D0%B5%D0%B2%D0%BE/%D1%8E%D1%80%D0%BA%D0%BE%D0%B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340768"/>
            <a:ext cx="3105150" cy="4533900"/>
          </a:xfrm>
          <a:prstGeom prst="rect">
            <a:avLst/>
          </a:prstGeom>
          <a:noFill/>
        </p:spPr>
      </p:pic>
      <p:pic>
        <p:nvPicPr>
          <p:cNvPr id="32770" name="Picture 2" descr="http://dg51.mycdn.me/getImage?photoId=582602617590&amp;photoType=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348880"/>
            <a:ext cx="4704522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17</Words>
  <Application>Microsoft Office PowerPoint</Application>
  <PresentationFormat>Экран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Край мой родной!!!</vt:lpstr>
      <vt:lpstr>Город Зверево</vt:lpstr>
      <vt:lpstr>ОАО «Обуховская»</vt:lpstr>
      <vt:lpstr>Станция Зверево</vt:lpstr>
      <vt:lpstr>Первые жители</vt:lpstr>
      <vt:lpstr>Герои нашего города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Оля</cp:lastModifiedBy>
  <cp:revision>29</cp:revision>
  <dcterms:modified xsi:type="dcterms:W3CDTF">2014-09-01T03:30:01Z</dcterms:modified>
</cp:coreProperties>
</file>