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1300ECC-64A3-413A-BA6E-E7E9041864A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2F4623B-D5C3-41C2-A7F6-4A30537D6EA1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268761"/>
            <a:ext cx="7117180" cy="1944215"/>
          </a:xfrm>
        </p:spPr>
        <p:txBody>
          <a:bodyPr/>
          <a:lstStyle/>
          <a:p>
            <a:pPr algn="ctr"/>
            <a:r>
              <a:rPr lang="ru-RU" dirty="0" smtClean="0"/>
              <a:t>Русский язык </a:t>
            </a:r>
            <a:br>
              <a:rPr lang="ru-RU" dirty="0" smtClean="0"/>
            </a:br>
            <a:r>
              <a:rPr lang="ru-RU" dirty="0" smtClean="0"/>
              <a:t>2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3068960"/>
            <a:ext cx="7117180" cy="256984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cs typeface="Arabic Typesetting" panose="03020402040406030203" pitchFamily="66" charset="-78"/>
              </a:rPr>
              <a:t>Тема: Звонкие и глухие согласные</a:t>
            </a:r>
            <a:endParaRPr lang="ru-RU" sz="4000" b="1" dirty="0"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997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Слова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628800"/>
            <a:ext cx="7450990" cy="2555355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Пулут</a:t>
            </a:r>
            <a:r>
              <a:rPr lang="ru-RU" sz="3200" dirty="0" smtClean="0"/>
              <a:t>, </a:t>
            </a:r>
            <a:r>
              <a:rPr lang="ru-RU" sz="3200" dirty="0" err="1" smtClean="0"/>
              <a:t>дурт</a:t>
            </a:r>
            <a:r>
              <a:rPr lang="ru-RU" sz="3200" dirty="0" smtClean="0"/>
              <a:t>, </a:t>
            </a:r>
            <a:r>
              <a:rPr lang="ru-RU" sz="3200" dirty="0" err="1" smtClean="0"/>
              <a:t>залг</a:t>
            </a:r>
            <a:r>
              <a:rPr lang="ru-RU" sz="3200" dirty="0" smtClean="0"/>
              <a:t>, </a:t>
            </a:r>
            <a:r>
              <a:rPr lang="ru-RU" sz="3200" dirty="0" err="1" smtClean="0"/>
              <a:t>генс</a:t>
            </a:r>
            <a:r>
              <a:rPr lang="ru-RU" sz="3200" dirty="0" smtClean="0"/>
              <a:t>, </a:t>
            </a:r>
            <a:r>
              <a:rPr lang="ru-RU" sz="3200" dirty="0" err="1" smtClean="0"/>
              <a:t>гарво</a:t>
            </a:r>
            <a:r>
              <a:rPr lang="ru-RU" sz="3200" dirty="0" smtClean="0"/>
              <a:t>, </a:t>
            </a:r>
            <a:r>
              <a:rPr lang="ru-RU" sz="3200" dirty="0" err="1" smtClean="0"/>
              <a:t>дзеон</a:t>
            </a:r>
            <a:r>
              <a:rPr lang="ru-RU" sz="3200" dirty="0" smtClean="0"/>
              <a:t>, </a:t>
            </a:r>
            <a:r>
              <a:rPr lang="ru-RU" sz="3200" dirty="0" err="1" smtClean="0"/>
              <a:t>долох</a:t>
            </a:r>
            <a:r>
              <a:rPr lang="ru-RU" sz="3200" dirty="0" smtClean="0"/>
              <a:t>, дог, </a:t>
            </a:r>
            <a:r>
              <a:rPr lang="ru-RU" sz="3200" dirty="0" err="1" smtClean="0"/>
              <a:t>шрё</a:t>
            </a:r>
            <a:r>
              <a:rPr lang="ru-RU" sz="3200" dirty="0" smtClean="0"/>
              <a:t>, </a:t>
            </a:r>
            <a:r>
              <a:rPr lang="ru-RU" sz="3200" dirty="0" err="1" smtClean="0"/>
              <a:t>жиртс</a:t>
            </a:r>
            <a:r>
              <a:rPr lang="ru-RU" sz="3200" dirty="0" smtClean="0"/>
              <a:t>, </a:t>
            </a:r>
            <a:r>
              <a:rPr lang="ru-RU" sz="3200" dirty="0" err="1" smtClean="0"/>
              <a:t>шыднал</a:t>
            </a:r>
            <a:r>
              <a:rPr lang="ru-RU" sz="3200" dirty="0" smtClean="0"/>
              <a:t> </a:t>
            </a:r>
          </a:p>
          <a:p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3608" y="3861048"/>
            <a:ext cx="7376947" cy="25922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Тулуп, труд, глаз, снег, овраг, поезд, холод, год, ёрш, стриж, ландыш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3243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675725"/>
            <a:ext cx="7123080" cy="521028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00B0F0"/>
                </a:solidFill>
              </a:rPr>
              <a:t>Проверяем</a:t>
            </a:r>
            <a:endParaRPr lang="ru-RU" sz="5400" b="1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8496944" cy="46085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Ученик сделал в диктанте три ошибки.</a:t>
            </a:r>
          </a:p>
          <a:p>
            <a:r>
              <a:rPr lang="ru-RU" sz="3200" dirty="0" smtClean="0"/>
              <a:t>В аквариуме живут золотые рыбки.</a:t>
            </a:r>
          </a:p>
          <a:p>
            <a:r>
              <a:rPr lang="ru-RU" sz="3200" dirty="0" smtClean="0"/>
              <a:t>В берлогу залез бурый медведь.</a:t>
            </a:r>
          </a:p>
          <a:p>
            <a:r>
              <a:rPr lang="ru-RU" sz="3200" dirty="0" smtClean="0"/>
              <a:t>К лесу вела узкая дорожка (тропка).</a:t>
            </a:r>
          </a:p>
          <a:p>
            <a:r>
              <a:rPr lang="ru-RU" sz="3200" dirty="0" smtClean="0"/>
              <a:t>Сторож живет в сторожке.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20470" y="1809749"/>
            <a:ext cx="45719" cy="405130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28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88640"/>
            <a:ext cx="7123080" cy="864097"/>
          </a:xfrm>
        </p:spPr>
        <p:txBody>
          <a:bodyPr/>
          <a:lstStyle/>
          <a:p>
            <a:r>
              <a:rPr lang="ru-RU" sz="4800" b="1" i="1" dirty="0">
                <a:solidFill>
                  <a:srgbClr val="002060"/>
                </a:solidFill>
              </a:rPr>
              <a:t>Дополни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104456" cy="5688632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зверь тебе знаком –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 мышей, пьет молоко.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на кошку не похож, ведь в колючках длинных …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ходит, голову  задрав,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потому, что важный граф,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потому, что гордый нрав, а потому, что он…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692696"/>
            <a:ext cx="5021287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всю зиму в шубе спал,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Лапу бурую сосал.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проснувшись, стал реветь,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зверь лесной …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солнышку подняв свой рог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Дремлет толстый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1272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6343"/>
            <a:ext cx="7123080" cy="1196753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Ответь правильно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764704"/>
            <a:ext cx="91440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1)Какие согласные не являются парными по глухости-звонкости:</a:t>
            </a:r>
          </a:p>
          <a:p>
            <a:pPr marL="0" indent="0">
              <a:buNone/>
            </a:pPr>
            <a:r>
              <a:rPr lang="ru-RU" sz="2000" dirty="0" smtClean="0"/>
              <a:t>      а) ч-ш              б)к-г                 в) б-п                 г)д-т</a:t>
            </a:r>
          </a:p>
          <a:p>
            <a:pPr marL="0" indent="0">
              <a:buNone/>
            </a:pPr>
            <a:r>
              <a:rPr lang="ru-RU" sz="2000" dirty="0" smtClean="0"/>
              <a:t>2) Когда парным согласным звукам нельзя доверять при письме?</a:t>
            </a:r>
          </a:p>
          <a:p>
            <a:pPr marL="0" indent="0">
              <a:buNone/>
            </a:pPr>
            <a:r>
              <a:rPr lang="ru-RU" sz="2000" dirty="0" smtClean="0"/>
              <a:t>      а</a:t>
            </a:r>
            <a:r>
              <a:rPr lang="ru-RU" sz="2000" dirty="0"/>
              <a:t>) </a:t>
            </a:r>
            <a:r>
              <a:rPr lang="ru-RU" sz="2000" dirty="0" smtClean="0"/>
              <a:t>перед буквой «в»                   в</a:t>
            </a:r>
            <a:r>
              <a:rPr lang="ru-RU" sz="2000" dirty="0"/>
              <a:t>) </a:t>
            </a:r>
            <a:r>
              <a:rPr lang="ru-RU" sz="2000" dirty="0" smtClean="0"/>
              <a:t>перед гласными   </a:t>
            </a:r>
          </a:p>
          <a:p>
            <a:pPr marL="0" indent="0">
              <a:buNone/>
            </a:pPr>
            <a:r>
              <a:rPr lang="ru-RU" sz="2000" dirty="0" smtClean="0"/>
              <a:t>      б) перед непарными звонкими    г) на конце слов</a:t>
            </a:r>
          </a:p>
          <a:p>
            <a:pPr marL="0" indent="0">
              <a:buNone/>
            </a:pPr>
            <a:r>
              <a:rPr lang="ru-RU" sz="2000" dirty="0" smtClean="0"/>
              <a:t>3)Какое слово не является проверочным к слову «морковь»?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а) </a:t>
            </a:r>
            <a:r>
              <a:rPr lang="ru-RU" sz="2000" dirty="0" err="1" smtClean="0"/>
              <a:t>морковочка</a:t>
            </a:r>
            <a:r>
              <a:rPr lang="ru-RU" sz="2000" dirty="0" smtClean="0"/>
              <a:t>     б)морковина    в)морковка   г) морковный</a:t>
            </a:r>
          </a:p>
          <a:p>
            <a:pPr marL="0" indent="0">
              <a:buNone/>
            </a:pPr>
            <a:r>
              <a:rPr lang="ru-RU" sz="2000" dirty="0" smtClean="0"/>
              <a:t>4) В предложении «На грядке –лук, а за деревней –луг» слов с орфограммой «парная согласная»</a:t>
            </a:r>
          </a:p>
          <a:p>
            <a:pPr marL="0" indent="0">
              <a:buNone/>
            </a:pPr>
            <a:r>
              <a:rPr lang="ru-RU" sz="2000" dirty="0" smtClean="0"/>
              <a:t>     а)2                б)3         в)4</a:t>
            </a:r>
          </a:p>
          <a:p>
            <a:pPr marL="0" indent="0">
              <a:buNone/>
            </a:pPr>
            <a:r>
              <a:rPr lang="ru-RU" sz="2000" dirty="0" smtClean="0"/>
              <a:t>5) Почему парные по глухости-звонкости являются одной из главных опасностей письма?</a:t>
            </a:r>
            <a:endParaRPr lang="ru-RU" sz="2000" dirty="0"/>
          </a:p>
          <a:p>
            <a:pPr marL="0" indent="0">
              <a:buNone/>
            </a:pPr>
            <a:r>
              <a:rPr lang="ru-RU" dirty="0" smtClean="0"/>
              <a:t> а)встречаются чаще других  б) трудные в проверке   в)легки в проверке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>
            <a:off x="8748464" y="1809749"/>
            <a:ext cx="216024" cy="405130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7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 smtClean="0">
                <a:solidFill>
                  <a:srgbClr val="0070C0"/>
                </a:solidFill>
              </a:rPr>
              <a:t>Проверь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1а, 2г, 3в, 4б, 5а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313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63</TotalTime>
  <Words>295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Autumn</vt:lpstr>
      <vt:lpstr>Русский язык  2 класс </vt:lpstr>
      <vt:lpstr>Слова</vt:lpstr>
      <vt:lpstr>Проверяем</vt:lpstr>
      <vt:lpstr>Дополни</vt:lpstr>
      <vt:lpstr>Ответь правильно</vt:lpstr>
      <vt:lpstr>Проверь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 2 класс</dc:title>
  <dc:creator>user</dc:creator>
  <cp:lastModifiedBy>user</cp:lastModifiedBy>
  <cp:revision>8</cp:revision>
  <dcterms:created xsi:type="dcterms:W3CDTF">2015-11-16T06:49:24Z</dcterms:created>
  <dcterms:modified xsi:type="dcterms:W3CDTF">2015-11-16T07:53:00Z</dcterms:modified>
</cp:coreProperties>
</file>