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3" r:id="rId3"/>
    <p:sldId id="264" r:id="rId4"/>
    <p:sldId id="257" r:id="rId5"/>
    <p:sldId id="265" r:id="rId6"/>
    <p:sldId id="267" r:id="rId7"/>
    <p:sldId id="269" r:id="rId8"/>
    <p:sldId id="268" r:id="rId9"/>
    <p:sldId id="25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FF"/>
    <a:srgbClr val="FF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E6AE0E-497B-4B14-9488-E90BFEB0BB7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9329DA-4468-4567-97A2-013D90CD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0848"/>
            <a:ext cx="7956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70C0"/>
                </a:solidFill>
                <a:latin typeface="Comic Sans MS" pitchFamily="66" charset="0"/>
              </a:rPr>
              <a:t>Что такое «модель»?</a:t>
            </a:r>
            <a:endParaRPr lang="ru-RU" sz="8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76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</a:rPr>
              <a:t>Гены регулируют количество сахаров в жидкости клеток лепестка</a:t>
            </a:r>
            <a:r>
              <a:rPr lang="ru-RU" sz="4400" dirty="0"/>
              <a:t>: большое количество сахара вызывает </a:t>
            </a:r>
            <a:r>
              <a:rPr lang="ru-RU" sz="4400" u="sng" dirty="0"/>
              <a:t>прилив жидкости к </a:t>
            </a:r>
            <a:r>
              <a:rPr lang="ru-RU" sz="4400" u="sng" dirty="0" smtClean="0"/>
              <a:t>лепестку</a:t>
            </a:r>
            <a:r>
              <a:rPr lang="ru-RU" sz="4400" dirty="0" smtClean="0"/>
              <a:t>, </a:t>
            </a:r>
            <a:r>
              <a:rPr lang="ru-RU" sz="4400" dirty="0"/>
              <a:t>оказывая </a:t>
            </a:r>
            <a:r>
              <a:rPr lang="ru-RU" sz="4400" b="1" dirty="0">
                <a:solidFill>
                  <a:srgbClr val="7030A0"/>
                </a:solidFill>
              </a:rPr>
              <a:t>давление </a:t>
            </a:r>
            <a:r>
              <a:rPr lang="ru-RU" sz="4400" dirty="0"/>
              <a:t>на него и </a:t>
            </a:r>
            <a:r>
              <a:rPr lang="ru-RU" sz="4400" b="1" dirty="0">
                <a:solidFill>
                  <a:srgbClr val="00B050"/>
                </a:solidFill>
              </a:rPr>
              <a:t>открывая цветок.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Установи соответствие и составь пары. Соедини линиями объекты по </a:t>
            </a:r>
          </a:p>
          <a:p>
            <a:r>
              <a:rPr lang="ru-RU" sz="2800" dirty="0" err="1" smtClean="0">
                <a:solidFill>
                  <a:srgbClr val="00B050"/>
                </a:solidFill>
                <a:latin typeface="Comic Sans MS" pitchFamily="66" charset="0"/>
              </a:rPr>
              <a:t>определеному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 признаку</a:t>
            </a:r>
            <a:r>
              <a:rPr lang="ru-RU" sz="2800" dirty="0" smtClean="0">
                <a:latin typeface="Comic Sans MS" pitchFamily="66" charset="0"/>
              </a:rPr>
              <a:t>. 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это за признак</a:t>
            </a:r>
            <a:r>
              <a:rPr lang="ru-RU" sz="2400" dirty="0" smtClean="0">
                <a:solidFill>
                  <a:srgbClr val="FF00FF"/>
                </a:solidFill>
                <a:latin typeface="Comic Sans MS" pitchFamily="66" charset="0"/>
              </a:rPr>
              <a:t>?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Самолет        Аквариум 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Девочка              Кукла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Земля                 Глобус  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Пруд                  Авиамодель 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sz="3200" dirty="0" smtClean="0">
                <a:latin typeface="Comic Sans MS" pitchFamily="66" charset="0"/>
              </a:rPr>
              <a:t>В каждой паре один объект </a:t>
            </a:r>
            <a:r>
              <a:rPr lang="ru-RU" sz="3200" b="1" dirty="0" smtClean="0">
                <a:latin typeface="Comic Sans MS" pitchFamily="66" charset="0"/>
              </a:rPr>
              <a:t>— оригинал</a:t>
            </a:r>
            <a:r>
              <a:rPr lang="ru-RU" sz="3200" dirty="0" smtClean="0">
                <a:latin typeface="Comic Sans MS" pitchFamily="66" charset="0"/>
              </a:rPr>
              <a:t>, а второй — </a:t>
            </a:r>
            <a:r>
              <a:rPr lang="ru-RU" dirty="0" smtClean="0">
                <a:latin typeface="Comic Sans MS" pitchFamily="66" charset="0"/>
              </a:rPr>
              <a:t>__________________.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glassart.ru/wp-content/uploads/2012/12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5051923" cy="3573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квариум - модель природного водоема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1841 год, английский ученый Н.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Вард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1" y="2538413"/>
            <a:ext cx="8676708" cy="26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chkollektor39.ru/uploads/images/items/2bcef9dd6791ef5622d8e7178ee5190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16632"/>
            <a:ext cx="3810206" cy="4509120"/>
          </a:xfrm>
          <a:prstGeom prst="rect">
            <a:avLst/>
          </a:prstGeom>
          <a:noFill/>
        </p:spPr>
      </p:pic>
      <p:pic>
        <p:nvPicPr>
          <p:cNvPr id="34820" name="Picture 4" descr="http://www.eduys.com/photo/0087843744970bb6577ce33d51ad1123/Human-Eye-Structure-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4572000" cy="3429000"/>
          </a:xfrm>
          <a:prstGeom prst="rect">
            <a:avLst/>
          </a:prstGeom>
          <a:noFill/>
        </p:spPr>
      </p:pic>
      <p:pic>
        <p:nvPicPr>
          <p:cNvPr id="34822" name="Picture 6" descr="http://gic1.mycdn.me/getImage?photoId=552484822588&amp;photoType=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716016" cy="3485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FF"/>
                </a:solidFill>
              </a:rPr>
              <a:t>Моделирование</a:t>
            </a:r>
            <a:r>
              <a:rPr lang="ru-RU" sz="3600" dirty="0" smtClean="0">
                <a:solidFill>
                  <a:srgbClr val="FF00FF"/>
                </a:solidFill>
              </a:rPr>
              <a:t> используется в тех случаях, когда исследователю по какой-то причине нужно </a:t>
            </a:r>
            <a:r>
              <a:rPr lang="ru-RU" sz="3600" b="1" dirty="0" smtClean="0">
                <a:solidFill>
                  <a:srgbClr val="FF00FF"/>
                </a:solidFill>
              </a:rPr>
              <a:t>заменить</a:t>
            </a:r>
            <a:r>
              <a:rPr lang="ru-RU" sz="3600" dirty="0" smtClean="0">
                <a:solidFill>
                  <a:srgbClr val="FF00FF"/>
                </a:solidFill>
              </a:rPr>
              <a:t> изучаемый </a:t>
            </a:r>
            <a:r>
              <a:rPr lang="ru-RU" sz="3600" b="1" dirty="0" smtClean="0">
                <a:solidFill>
                  <a:srgbClr val="FF00FF"/>
                </a:solidFill>
              </a:rPr>
              <a:t>объект</a:t>
            </a:r>
            <a:r>
              <a:rPr lang="ru-RU" sz="3600" dirty="0" smtClean="0">
                <a:solidFill>
                  <a:srgbClr val="FF00FF"/>
                </a:solidFill>
              </a:rPr>
              <a:t> его </a:t>
            </a:r>
            <a:r>
              <a:rPr lang="ru-RU" sz="3600" b="1" dirty="0" smtClean="0">
                <a:solidFill>
                  <a:srgbClr val="FF00FF"/>
                </a:solidFill>
              </a:rPr>
              <a:t>моделью </a:t>
            </a:r>
          </a:p>
          <a:p>
            <a:r>
              <a:rPr lang="ru-RU" sz="3600" b="1" dirty="0" smtClean="0">
                <a:solidFill>
                  <a:srgbClr val="FF00FF"/>
                </a:solidFill>
              </a:rPr>
              <a:t>Примеры -___________________ ______________________________________ (стр. 32-34)</a:t>
            </a:r>
            <a:endParaRPr lang="ru-RU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16832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  <a:latin typeface="Comic Sans MS" pitchFamily="66" charset="0"/>
              </a:rPr>
              <a:t>60-70-х годах ХХ века ученые создали модель живой оболочки Земли - биосферы</a:t>
            </a:r>
            <a:endParaRPr lang="ru-RU" sz="40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3.sista.arizona.edu/~clayton/evap-web/figs/biosphere2-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367332" cy="551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8691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Штат Аризона (США)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555"/>
            <a:ext cx="7740352" cy="68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</TotalTime>
  <Words>130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12</cp:revision>
  <dcterms:created xsi:type="dcterms:W3CDTF">2015-10-06T13:42:20Z</dcterms:created>
  <dcterms:modified xsi:type="dcterms:W3CDTF">2015-12-02T05:19:12Z</dcterms:modified>
</cp:coreProperties>
</file>