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30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53DB-9802-4F7B-9C1E-44AC8AE5C09C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B3588-7428-4559-B150-FC2D0BD0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первый проект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«Культурные традиции моего города»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Драчук</a:t>
            </a: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Софья-11 лет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Кучерова</a:t>
            </a:r>
            <a:r>
              <a:rPr lang="ru-RU" sz="3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Д.В.</a:t>
            </a:r>
            <a:endParaRPr lang="ru-RU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:\Мой первый проект\ФОТО Южноуральск\южноуральс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991" y="0"/>
            <a:ext cx="92088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17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Мой первый проект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subject>2014 г - год культуры России</dc:subject>
  <dc:creator>Плотникова О.В.</dc:creator>
  <cp:keywords>год культуры России</cp:keywords>
  <dc:description>Для обучающихся 1-4 классов</dc:description>
  <cp:lastModifiedBy>Asus</cp:lastModifiedBy>
  <cp:revision>147</cp:revision>
  <dcterms:created xsi:type="dcterms:W3CDTF">2014-08-13T06:48:46Z</dcterms:created>
  <dcterms:modified xsi:type="dcterms:W3CDTF">2015-12-01T22:51:21Z</dcterms:modified>
  <cp:category>презентация</cp:category>
</cp:coreProperties>
</file>