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85FF"/>
    <a:srgbClr val="FFB989"/>
    <a:srgbClr val="4BFF4B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6B23-EDFE-46FC-A7D4-C1E0BE8721FE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751E-F5EC-414C-A822-851135189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6B23-EDFE-46FC-A7D4-C1E0BE8721FE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751E-F5EC-414C-A822-851135189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6B23-EDFE-46FC-A7D4-C1E0BE8721FE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751E-F5EC-414C-A822-851135189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6B23-EDFE-46FC-A7D4-C1E0BE8721FE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751E-F5EC-414C-A822-851135189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6B23-EDFE-46FC-A7D4-C1E0BE8721FE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751E-F5EC-414C-A822-851135189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6B23-EDFE-46FC-A7D4-C1E0BE8721FE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751E-F5EC-414C-A822-851135189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6B23-EDFE-46FC-A7D4-C1E0BE8721FE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751E-F5EC-414C-A822-851135189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6B23-EDFE-46FC-A7D4-C1E0BE8721FE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751E-F5EC-414C-A822-851135189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6B23-EDFE-46FC-A7D4-C1E0BE8721FE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751E-F5EC-414C-A822-851135189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6B23-EDFE-46FC-A7D4-C1E0BE8721FE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751E-F5EC-414C-A822-851135189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6B23-EDFE-46FC-A7D4-C1E0BE8721FE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751E-F5EC-414C-A822-851135189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A6B23-EDFE-46FC-A7D4-C1E0BE8721FE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7751E-F5EC-414C-A822-851135189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052736"/>
            <a:ext cx="2822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КЛИМАТ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052736"/>
            <a:ext cx="2743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ПОГОДА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636912"/>
            <a:ext cx="79296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СОСТОЯНИЕ АТМОСФЕРЫ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ДАННОЕ ВРЕМЯ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НАД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ОПРЕДЕЛЁННОЙ ТЕРРИТОРИЕЙ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1643050"/>
            <a:ext cx="6408667" cy="41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трелка вправо 3"/>
          <p:cNvSpPr/>
          <p:nvPr/>
        </p:nvSpPr>
        <p:spPr>
          <a:xfrm>
            <a:off x="428596" y="2571744"/>
            <a:ext cx="2428892" cy="18573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УВМ</a:t>
            </a:r>
            <a:r>
              <a:rPr lang="ru-RU" dirty="0" smtClean="0">
                <a:solidFill>
                  <a:schemeClr val="tx1"/>
                </a:solidFill>
              </a:rPr>
              <a:t> (м)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986965">
            <a:off x="810146" y="512645"/>
            <a:ext cx="2428892" cy="18573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АВМ</a:t>
            </a:r>
            <a:r>
              <a:rPr lang="ru-RU" dirty="0" smtClean="0">
                <a:solidFill>
                  <a:schemeClr val="tx1"/>
                </a:solidFill>
              </a:rPr>
              <a:t> (м)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3071802" y="285752"/>
            <a:ext cx="2428892" cy="18573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АВМ</a:t>
            </a:r>
            <a:r>
              <a:rPr lang="ru-RU" dirty="0" smtClean="0">
                <a:solidFill>
                  <a:schemeClr val="tx1"/>
                </a:solidFill>
              </a:rPr>
              <a:t> (к)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2653824" flipV="1">
            <a:off x="5644228" y="5464668"/>
            <a:ext cx="2258801" cy="62679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ТВМ</a:t>
            </a:r>
            <a:r>
              <a:rPr lang="ru-RU" dirty="0" smtClean="0">
                <a:solidFill>
                  <a:schemeClr val="tx1"/>
                </a:solidFill>
              </a:rPr>
              <a:t> (к)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833721" flipH="1">
            <a:off x="6527623" y="3622033"/>
            <a:ext cx="2428892" cy="18573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УВМ </a:t>
            </a:r>
            <a:r>
              <a:rPr lang="ru-RU" dirty="0" smtClean="0"/>
              <a:t>(к)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19210950">
            <a:off x="-12109" y="5416579"/>
            <a:ext cx="1993098" cy="68401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ТВМ</a:t>
            </a:r>
            <a:r>
              <a:rPr lang="ru-RU" dirty="0" smtClean="0"/>
              <a:t> (м)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71414"/>
          <a:ext cx="8858280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7055"/>
                <a:gridCol w="3272233"/>
                <a:gridCol w="3428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Воздушная масса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Влияние на климат летом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Влияние на климат зимой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УВМ (м)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УВМ (к)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АВМ (м)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АВМ (к)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ТВМ (м)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ТВМ (к)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714348" y="3429000"/>
            <a:ext cx="357190" cy="35719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14348" y="3929066"/>
            <a:ext cx="357190" cy="35719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42910" y="4286256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+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457200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_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4414" y="342900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сухая, ясная  погода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392906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лажно: дожди, снег…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450057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потепление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14414" y="500063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похолодание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lum bright="-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апля 1"/>
          <p:cNvSpPr/>
          <p:nvPr/>
        </p:nvSpPr>
        <p:spPr>
          <a:xfrm rot="19099519">
            <a:off x="1871240" y="1392331"/>
            <a:ext cx="4843159" cy="5108366"/>
          </a:xfrm>
          <a:prstGeom prst="teardrop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лнце 2"/>
          <p:cNvSpPr/>
          <p:nvPr/>
        </p:nvSpPr>
        <p:spPr>
          <a:xfrm>
            <a:off x="2714612" y="2428868"/>
            <a:ext cx="1500198" cy="135732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+18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3571868" y="3857628"/>
            <a:ext cx="1785950" cy="1071570"/>
          </a:xfrm>
          <a:prstGeom prst="cloudCallout">
            <a:avLst>
              <a:gd name="adj1" fmla="val -3526"/>
              <a:gd name="adj2" fmla="val -157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600 мм – 800 мм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Выноска с четырьмя стрелками 4"/>
          <p:cNvSpPr/>
          <p:nvPr/>
        </p:nvSpPr>
        <p:spPr>
          <a:xfrm>
            <a:off x="4857752" y="2643182"/>
            <a:ext cx="1285884" cy="1285884"/>
          </a:xfrm>
          <a:prstGeom prst="quadArrow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-5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-14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428992" y="5643578"/>
            <a:ext cx="2000264" cy="1588"/>
          </a:xfrm>
          <a:prstGeom prst="straightConnector1">
            <a:avLst/>
          </a:prstGeom>
          <a:ln w="984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14744" y="528638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западный</a:t>
            </a:r>
            <a:endParaRPr lang="ru-RU" b="1" dirty="0"/>
          </a:p>
        </p:txBody>
      </p:sp>
      <p:pic>
        <p:nvPicPr>
          <p:cNvPr id="9" name="Рисунок 8" descr="2f06ca703bbe5ef71f9bffb9017d2239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28926" y="2500306"/>
            <a:ext cx="1143008" cy="1179879"/>
          </a:xfrm>
          <a:prstGeom prst="rect">
            <a:avLst/>
          </a:prstGeom>
        </p:spPr>
      </p:pic>
      <p:pic>
        <p:nvPicPr>
          <p:cNvPr id="11" name="Рисунок 10" descr="ec2640eeec43ae9bbc9177209cf88467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6314" y="2714620"/>
            <a:ext cx="1428760" cy="1428760"/>
          </a:xfrm>
          <a:prstGeom prst="rect">
            <a:avLst/>
          </a:prstGeom>
        </p:spPr>
      </p:pic>
      <p:pic>
        <p:nvPicPr>
          <p:cNvPr id="12" name="Рисунок 11" descr="86942796a204173ff47c0a30d5a9231c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488" y="-571528"/>
            <a:ext cx="3000396" cy="2325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Климатообразующие факторы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397000"/>
          <a:ext cx="8715436" cy="490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7586"/>
                <a:gridCol w="53578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Фактор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Географическая широта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Угол падения солнечных лучей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Положение по отношению к линиям освещённости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Близость океана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Циркуляция атмосферы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Подстилающая поверхность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6248" y="192880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60 с.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4744" y="2428868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етом – 53 градуса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имой – 6 градусов 30 минут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3812449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Северный Ледовитый океан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Атлантический океан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6182" y="4786322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ападный перенос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5357826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реобладание равнин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есная растительность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44" y="3143248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аходится в 17 градусах от линии северного полярного круга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357166"/>
            <a:ext cx="3590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Географическая широта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0166" y="785794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60 с.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357166"/>
            <a:ext cx="4542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Угол падения солнечных лучей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000108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етом – 53 градуса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имой – 6 градусов 30 минут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00100" y="1428736"/>
            <a:ext cx="2143140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85786" y="2428868"/>
            <a:ext cx="2500330" cy="1588"/>
          </a:xfrm>
          <a:prstGeom prst="line">
            <a:avLst/>
          </a:prstGeom>
          <a:ln w="603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14414" y="1785926"/>
            <a:ext cx="1714512" cy="1588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4000497" y="2928934"/>
            <a:ext cx="1714512" cy="1358910"/>
            <a:chOff x="4000497" y="2357430"/>
            <a:chExt cx="1714512" cy="1358910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3786182" y="2643182"/>
              <a:ext cx="1357322" cy="785818"/>
            </a:xfrm>
            <a:prstGeom prst="line">
              <a:avLst/>
            </a:prstGeom>
            <a:ln w="730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10800000">
              <a:off x="4000497" y="3714752"/>
              <a:ext cx="1714512" cy="1588"/>
            </a:xfrm>
            <a:prstGeom prst="line">
              <a:avLst/>
            </a:prstGeom>
            <a:ln w="730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>
            <a:off x="6572264" y="3214686"/>
            <a:ext cx="1714513" cy="501654"/>
            <a:chOff x="6572264" y="3214686"/>
            <a:chExt cx="1714513" cy="501654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 rot="10800000" flipV="1">
              <a:off x="6643702" y="3214686"/>
              <a:ext cx="1643075" cy="500066"/>
            </a:xfrm>
            <a:prstGeom prst="line">
              <a:avLst/>
            </a:prstGeom>
            <a:ln w="730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6572264" y="3714752"/>
              <a:ext cx="1714512" cy="1588"/>
            </a:xfrm>
            <a:prstGeom prst="line">
              <a:avLst/>
            </a:prstGeom>
            <a:ln w="730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Дуга 27"/>
          <p:cNvSpPr/>
          <p:nvPr/>
        </p:nvSpPr>
        <p:spPr>
          <a:xfrm rot="20830298">
            <a:off x="4488050" y="3524936"/>
            <a:ext cx="357190" cy="1214446"/>
          </a:xfrm>
          <a:prstGeom prst="arc">
            <a:avLst>
              <a:gd name="adj1" fmla="val 16130039"/>
              <a:gd name="adj2" fmla="val 2841385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20830298">
            <a:off x="7345569" y="2986232"/>
            <a:ext cx="357190" cy="1214446"/>
          </a:xfrm>
          <a:prstGeom prst="arc">
            <a:avLst>
              <a:gd name="adj1" fmla="val 19186532"/>
              <a:gd name="adj2" fmla="val 2841385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лыбающееся лицо 29"/>
          <p:cNvSpPr/>
          <p:nvPr/>
        </p:nvSpPr>
        <p:spPr>
          <a:xfrm>
            <a:off x="4929190" y="2357430"/>
            <a:ext cx="500066" cy="500066"/>
          </a:xfrm>
          <a:prstGeom prst="smileyFac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лыбающееся лицо 30"/>
          <p:cNvSpPr/>
          <p:nvPr/>
        </p:nvSpPr>
        <p:spPr>
          <a:xfrm>
            <a:off x="7929586" y="2357430"/>
            <a:ext cx="500066" cy="500066"/>
          </a:xfrm>
          <a:prstGeom prst="smileyFac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авая фигурная скобка 31"/>
          <p:cNvSpPr/>
          <p:nvPr/>
        </p:nvSpPr>
        <p:spPr>
          <a:xfrm rot="5400000">
            <a:off x="4107653" y="1393017"/>
            <a:ext cx="607223" cy="6822329"/>
          </a:xfrm>
          <a:prstGeom prst="rightBrace">
            <a:avLst>
              <a:gd name="adj1" fmla="val 59236"/>
              <a:gd name="adj2" fmla="val 47546"/>
            </a:avLst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714744" y="5429264"/>
            <a:ext cx="205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Температура </a:t>
            </a:r>
          </a:p>
        </p:txBody>
      </p:sp>
      <p:pic>
        <p:nvPicPr>
          <p:cNvPr id="34" name="Рисунок 33" descr="e308852efcdaf7b6e8ddf48acc1157f7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8926" y="4978870"/>
            <a:ext cx="785818" cy="1879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 animBg="1"/>
      <p:bldP spid="30" grpId="0" animBg="1"/>
      <p:bldP spid="31" grpId="0" animBg="1"/>
      <p:bldP spid="32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Положение по отношению к линиям освещённости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1071546"/>
            <a:ext cx="4929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находится в 17 градусах от линии северного полярного круга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57488" y="2285992"/>
            <a:ext cx="3714776" cy="3571900"/>
          </a:xfrm>
          <a:prstGeom prst="ellipse">
            <a:avLst/>
          </a:prstGeom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714612" y="4143380"/>
            <a:ext cx="4333905" cy="2836"/>
          </a:xfrm>
          <a:prstGeom prst="line">
            <a:avLst/>
          </a:prstGeom>
          <a:ln w="60325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428992" y="2714620"/>
            <a:ext cx="2500330" cy="1588"/>
          </a:xfrm>
          <a:prstGeom prst="line">
            <a:avLst/>
          </a:prstGeom>
          <a:ln w="603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714876" y="2928934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5786454"/>
            <a:ext cx="205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Температура </a:t>
            </a:r>
          </a:p>
        </p:txBody>
      </p:sp>
      <p:pic>
        <p:nvPicPr>
          <p:cNvPr id="12" name="Рисунок 11" descr="e308852efcdaf7b6e8ddf48acc1157f7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4214818"/>
            <a:ext cx="785818" cy="1879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38377"/>
            <a:ext cx="2484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Близость океана</a:t>
            </a:r>
          </a:p>
        </p:txBody>
      </p:sp>
      <p:pic>
        <p:nvPicPr>
          <p:cNvPr id="5" name="Рисунок 4" descr="волны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28926" y="-214338"/>
            <a:ext cx="2857520" cy="1143008"/>
          </a:xfrm>
          <a:prstGeom prst="rect">
            <a:avLst/>
          </a:prstGeom>
        </p:spPr>
      </p:pic>
      <p:pic>
        <p:nvPicPr>
          <p:cNvPr id="6" name="Рисунок 5" descr="priroda03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15074" y="2692416"/>
            <a:ext cx="2928926" cy="4165584"/>
          </a:xfrm>
          <a:prstGeom prst="rect">
            <a:avLst/>
          </a:prstGeom>
        </p:spPr>
      </p:pic>
      <p:pic>
        <p:nvPicPr>
          <p:cNvPr id="8" name="Рисунок 7" descr="17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2714620"/>
            <a:ext cx="5953132" cy="41433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72264" y="1928802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Северный Ледовитый океан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2285992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Атлантический океан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357299"/>
            <a:ext cx="285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а температуру: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етом – охлаждает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имой - утепляет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480" y="1000108"/>
            <a:ext cx="285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а температуру: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етом – охлаждает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имой - охлаждает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6182" y="1142984"/>
            <a:ext cx="1357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На осадки</a:t>
            </a:r>
          </a:p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4" name="Рисунок 13" descr="e308852efcdaf7b6e8ddf48acc1157f7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000364" y="1142984"/>
            <a:ext cx="500066" cy="1195810"/>
          </a:xfrm>
          <a:prstGeom prst="rect">
            <a:avLst/>
          </a:prstGeom>
        </p:spPr>
      </p:pic>
      <p:pic>
        <p:nvPicPr>
          <p:cNvPr id="15" name="Рисунок 14" descr="86942796a204173ff47c0a30d5a9231c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429124" y="1285860"/>
            <a:ext cx="1643074" cy="1273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3582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Циркуляция атмосферы</a:t>
            </a:r>
          </a:p>
        </p:txBody>
      </p:sp>
      <p:pic>
        <p:nvPicPr>
          <p:cNvPr id="4" name="Рисунок 3" descr="fafb3dc26e1561f4283456fa98697e48.gif"/>
          <p:cNvPicPr>
            <a:picLocks noChangeAspect="1"/>
          </p:cNvPicPr>
          <p:nvPr/>
        </p:nvPicPr>
        <p:blipFill>
          <a:blip r:embed="rId3" cstate="email">
            <a:lum bright="-20000" contrast="10000"/>
          </a:blip>
          <a:stretch>
            <a:fillRect/>
          </a:stretch>
        </p:blipFill>
        <p:spPr>
          <a:xfrm>
            <a:off x="4857752" y="0"/>
            <a:ext cx="4000528" cy="4000528"/>
          </a:xfrm>
          <a:prstGeom prst="rect">
            <a:avLst/>
          </a:prstGeom>
        </p:spPr>
      </p:pic>
      <p:sp>
        <p:nvSpPr>
          <p:cNvPr id="7" name="Полилиния 6"/>
          <p:cNvSpPr/>
          <p:nvPr/>
        </p:nvSpPr>
        <p:spPr>
          <a:xfrm>
            <a:off x="714348" y="2000239"/>
            <a:ext cx="7450858" cy="3071835"/>
          </a:xfrm>
          <a:custGeom>
            <a:avLst/>
            <a:gdLst>
              <a:gd name="connsiteX0" fmla="*/ 4636395 w 6181860"/>
              <a:gd name="connsiteY0" fmla="*/ 0 h 2653048"/>
              <a:gd name="connsiteX1" fmla="*/ 4520485 w 6181860"/>
              <a:gd name="connsiteY1" fmla="*/ 25758 h 2653048"/>
              <a:gd name="connsiteX2" fmla="*/ 4468969 w 6181860"/>
              <a:gd name="connsiteY2" fmla="*/ 51516 h 2653048"/>
              <a:gd name="connsiteX3" fmla="*/ 4391696 w 6181860"/>
              <a:gd name="connsiteY3" fmla="*/ 77273 h 2653048"/>
              <a:gd name="connsiteX4" fmla="*/ 4353060 w 6181860"/>
              <a:gd name="connsiteY4" fmla="*/ 90152 h 2653048"/>
              <a:gd name="connsiteX5" fmla="*/ 4314423 w 6181860"/>
              <a:gd name="connsiteY5" fmla="*/ 103031 h 2653048"/>
              <a:gd name="connsiteX6" fmla="*/ 4224271 w 6181860"/>
              <a:gd name="connsiteY6" fmla="*/ 154547 h 2653048"/>
              <a:gd name="connsiteX7" fmla="*/ 4172755 w 6181860"/>
              <a:gd name="connsiteY7" fmla="*/ 167426 h 2653048"/>
              <a:gd name="connsiteX8" fmla="*/ 4095482 w 6181860"/>
              <a:gd name="connsiteY8" fmla="*/ 193183 h 2653048"/>
              <a:gd name="connsiteX9" fmla="*/ 4018209 w 6181860"/>
              <a:gd name="connsiteY9" fmla="*/ 218941 h 2653048"/>
              <a:gd name="connsiteX10" fmla="*/ 3966693 w 6181860"/>
              <a:gd name="connsiteY10" fmla="*/ 244699 h 2653048"/>
              <a:gd name="connsiteX11" fmla="*/ 3902299 w 6181860"/>
              <a:gd name="connsiteY11" fmla="*/ 270457 h 2653048"/>
              <a:gd name="connsiteX12" fmla="*/ 3825026 w 6181860"/>
              <a:gd name="connsiteY12" fmla="*/ 296214 h 2653048"/>
              <a:gd name="connsiteX13" fmla="*/ 3773510 w 6181860"/>
              <a:gd name="connsiteY13" fmla="*/ 334851 h 2653048"/>
              <a:gd name="connsiteX14" fmla="*/ 3696237 w 6181860"/>
              <a:gd name="connsiteY14" fmla="*/ 360609 h 2653048"/>
              <a:gd name="connsiteX15" fmla="*/ 3618964 w 6181860"/>
              <a:gd name="connsiteY15" fmla="*/ 386366 h 2653048"/>
              <a:gd name="connsiteX16" fmla="*/ 3580327 w 6181860"/>
              <a:gd name="connsiteY16" fmla="*/ 399245 h 2653048"/>
              <a:gd name="connsiteX17" fmla="*/ 3528812 w 6181860"/>
              <a:gd name="connsiteY17" fmla="*/ 412124 h 2653048"/>
              <a:gd name="connsiteX18" fmla="*/ 3425781 w 6181860"/>
              <a:gd name="connsiteY18" fmla="*/ 450761 h 2653048"/>
              <a:gd name="connsiteX19" fmla="*/ 3296992 w 6181860"/>
              <a:gd name="connsiteY19" fmla="*/ 528034 h 2653048"/>
              <a:gd name="connsiteX20" fmla="*/ 3206840 w 6181860"/>
              <a:gd name="connsiteY20" fmla="*/ 540913 h 2653048"/>
              <a:gd name="connsiteX21" fmla="*/ 3168203 w 6181860"/>
              <a:gd name="connsiteY21" fmla="*/ 553792 h 2653048"/>
              <a:gd name="connsiteX22" fmla="*/ 3103809 w 6181860"/>
              <a:gd name="connsiteY22" fmla="*/ 579550 h 2653048"/>
              <a:gd name="connsiteX23" fmla="*/ 3000778 w 6181860"/>
              <a:gd name="connsiteY23" fmla="*/ 605307 h 2653048"/>
              <a:gd name="connsiteX24" fmla="*/ 2910626 w 6181860"/>
              <a:gd name="connsiteY24" fmla="*/ 631065 h 2653048"/>
              <a:gd name="connsiteX25" fmla="*/ 2807595 w 6181860"/>
              <a:gd name="connsiteY25" fmla="*/ 643944 h 2653048"/>
              <a:gd name="connsiteX26" fmla="*/ 2756079 w 6181860"/>
              <a:gd name="connsiteY26" fmla="*/ 656823 h 2653048"/>
              <a:gd name="connsiteX27" fmla="*/ 2717443 w 6181860"/>
              <a:gd name="connsiteY27" fmla="*/ 695459 h 2653048"/>
              <a:gd name="connsiteX28" fmla="*/ 2537139 w 6181860"/>
              <a:gd name="connsiteY28" fmla="*/ 721217 h 2653048"/>
              <a:gd name="connsiteX29" fmla="*/ 2408350 w 6181860"/>
              <a:gd name="connsiteY29" fmla="*/ 759854 h 2653048"/>
              <a:gd name="connsiteX30" fmla="*/ 2356834 w 6181860"/>
              <a:gd name="connsiteY30" fmla="*/ 772733 h 2653048"/>
              <a:gd name="connsiteX31" fmla="*/ 2292440 w 6181860"/>
              <a:gd name="connsiteY31" fmla="*/ 785612 h 2653048"/>
              <a:gd name="connsiteX32" fmla="*/ 2253803 w 6181860"/>
              <a:gd name="connsiteY32" fmla="*/ 798490 h 2653048"/>
              <a:gd name="connsiteX33" fmla="*/ 2112136 w 6181860"/>
              <a:gd name="connsiteY33" fmla="*/ 837127 h 2653048"/>
              <a:gd name="connsiteX34" fmla="*/ 2047741 w 6181860"/>
              <a:gd name="connsiteY34" fmla="*/ 850006 h 2653048"/>
              <a:gd name="connsiteX35" fmla="*/ 1970468 w 6181860"/>
              <a:gd name="connsiteY35" fmla="*/ 875764 h 2653048"/>
              <a:gd name="connsiteX36" fmla="*/ 1931831 w 6181860"/>
              <a:gd name="connsiteY36" fmla="*/ 888642 h 2653048"/>
              <a:gd name="connsiteX37" fmla="*/ 1880316 w 6181860"/>
              <a:gd name="connsiteY37" fmla="*/ 901521 h 2653048"/>
              <a:gd name="connsiteX38" fmla="*/ 1803043 w 6181860"/>
              <a:gd name="connsiteY38" fmla="*/ 927279 h 2653048"/>
              <a:gd name="connsiteX39" fmla="*/ 1700012 w 6181860"/>
              <a:gd name="connsiteY39" fmla="*/ 953037 h 2653048"/>
              <a:gd name="connsiteX40" fmla="*/ 1648496 w 6181860"/>
              <a:gd name="connsiteY40" fmla="*/ 965916 h 2653048"/>
              <a:gd name="connsiteX41" fmla="*/ 1519708 w 6181860"/>
              <a:gd name="connsiteY41" fmla="*/ 1004552 h 2653048"/>
              <a:gd name="connsiteX42" fmla="*/ 1416677 w 6181860"/>
              <a:gd name="connsiteY42" fmla="*/ 1043189 h 2653048"/>
              <a:gd name="connsiteX43" fmla="*/ 1378040 w 6181860"/>
              <a:gd name="connsiteY43" fmla="*/ 1056068 h 2653048"/>
              <a:gd name="connsiteX44" fmla="*/ 1339403 w 6181860"/>
              <a:gd name="connsiteY44" fmla="*/ 1081826 h 2653048"/>
              <a:gd name="connsiteX45" fmla="*/ 1236372 w 6181860"/>
              <a:gd name="connsiteY45" fmla="*/ 1107583 h 2653048"/>
              <a:gd name="connsiteX46" fmla="*/ 1133341 w 6181860"/>
              <a:gd name="connsiteY46" fmla="*/ 1146220 h 2653048"/>
              <a:gd name="connsiteX47" fmla="*/ 1056068 w 6181860"/>
              <a:gd name="connsiteY47" fmla="*/ 1184857 h 2653048"/>
              <a:gd name="connsiteX48" fmla="*/ 927279 w 6181860"/>
              <a:gd name="connsiteY48" fmla="*/ 1223493 h 2653048"/>
              <a:gd name="connsiteX49" fmla="*/ 888643 w 6181860"/>
              <a:gd name="connsiteY49" fmla="*/ 1249251 h 2653048"/>
              <a:gd name="connsiteX50" fmla="*/ 798491 w 6181860"/>
              <a:gd name="connsiteY50" fmla="*/ 1275009 h 2653048"/>
              <a:gd name="connsiteX51" fmla="*/ 734096 w 6181860"/>
              <a:gd name="connsiteY51" fmla="*/ 1313645 h 2653048"/>
              <a:gd name="connsiteX52" fmla="*/ 656823 w 6181860"/>
              <a:gd name="connsiteY52" fmla="*/ 1326524 h 2653048"/>
              <a:gd name="connsiteX53" fmla="*/ 605308 w 6181860"/>
              <a:gd name="connsiteY53" fmla="*/ 1339403 h 2653048"/>
              <a:gd name="connsiteX54" fmla="*/ 566671 w 6181860"/>
              <a:gd name="connsiteY54" fmla="*/ 1365161 h 2653048"/>
              <a:gd name="connsiteX55" fmla="*/ 463640 w 6181860"/>
              <a:gd name="connsiteY55" fmla="*/ 1403797 h 2653048"/>
              <a:gd name="connsiteX56" fmla="*/ 373488 w 6181860"/>
              <a:gd name="connsiteY56" fmla="*/ 1468192 h 2653048"/>
              <a:gd name="connsiteX57" fmla="*/ 231820 w 6181860"/>
              <a:gd name="connsiteY57" fmla="*/ 1596981 h 2653048"/>
              <a:gd name="connsiteX58" fmla="*/ 193184 w 6181860"/>
              <a:gd name="connsiteY58" fmla="*/ 1661375 h 2653048"/>
              <a:gd name="connsiteX59" fmla="*/ 141668 w 6181860"/>
              <a:gd name="connsiteY59" fmla="*/ 1700012 h 2653048"/>
              <a:gd name="connsiteX60" fmla="*/ 103031 w 6181860"/>
              <a:gd name="connsiteY60" fmla="*/ 1738648 h 2653048"/>
              <a:gd name="connsiteX61" fmla="*/ 77274 w 6181860"/>
              <a:gd name="connsiteY61" fmla="*/ 1790164 h 2653048"/>
              <a:gd name="connsiteX62" fmla="*/ 25758 w 6181860"/>
              <a:gd name="connsiteY62" fmla="*/ 1867437 h 2653048"/>
              <a:gd name="connsiteX63" fmla="*/ 0 w 6181860"/>
              <a:gd name="connsiteY63" fmla="*/ 1944710 h 2653048"/>
              <a:gd name="connsiteX64" fmla="*/ 12879 w 6181860"/>
              <a:gd name="connsiteY64" fmla="*/ 2086378 h 2653048"/>
              <a:gd name="connsiteX65" fmla="*/ 64395 w 6181860"/>
              <a:gd name="connsiteY65" fmla="*/ 2176530 h 2653048"/>
              <a:gd name="connsiteX66" fmla="*/ 141668 w 6181860"/>
              <a:gd name="connsiteY66" fmla="*/ 2253803 h 2653048"/>
              <a:gd name="connsiteX67" fmla="*/ 206062 w 6181860"/>
              <a:gd name="connsiteY67" fmla="*/ 2318197 h 2653048"/>
              <a:gd name="connsiteX68" fmla="*/ 231820 w 6181860"/>
              <a:gd name="connsiteY68" fmla="*/ 2356834 h 2653048"/>
              <a:gd name="connsiteX69" fmla="*/ 347730 w 6181860"/>
              <a:gd name="connsiteY69" fmla="*/ 2408350 h 2653048"/>
              <a:gd name="connsiteX70" fmla="*/ 386367 w 6181860"/>
              <a:gd name="connsiteY70" fmla="*/ 2434107 h 2653048"/>
              <a:gd name="connsiteX71" fmla="*/ 425003 w 6181860"/>
              <a:gd name="connsiteY71" fmla="*/ 2446986 h 2653048"/>
              <a:gd name="connsiteX72" fmla="*/ 476519 w 6181860"/>
              <a:gd name="connsiteY72" fmla="*/ 2459865 h 2653048"/>
              <a:gd name="connsiteX73" fmla="*/ 540913 w 6181860"/>
              <a:gd name="connsiteY73" fmla="*/ 2472744 h 2653048"/>
              <a:gd name="connsiteX74" fmla="*/ 605308 w 6181860"/>
              <a:gd name="connsiteY74" fmla="*/ 2498502 h 2653048"/>
              <a:gd name="connsiteX75" fmla="*/ 734096 w 6181860"/>
              <a:gd name="connsiteY75" fmla="*/ 2524259 h 2653048"/>
              <a:gd name="connsiteX76" fmla="*/ 2305319 w 6181860"/>
              <a:gd name="connsiteY76" fmla="*/ 2537138 h 2653048"/>
              <a:gd name="connsiteX77" fmla="*/ 2369713 w 6181860"/>
              <a:gd name="connsiteY77" fmla="*/ 2550017 h 2653048"/>
              <a:gd name="connsiteX78" fmla="*/ 2408350 w 6181860"/>
              <a:gd name="connsiteY78" fmla="*/ 2575775 h 2653048"/>
              <a:gd name="connsiteX79" fmla="*/ 2691685 w 6181860"/>
              <a:gd name="connsiteY79" fmla="*/ 2601533 h 2653048"/>
              <a:gd name="connsiteX80" fmla="*/ 2833353 w 6181860"/>
              <a:gd name="connsiteY80" fmla="*/ 2627290 h 2653048"/>
              <a:gd name="connsiteX81" fmla="*/ 3052293 w 6181860"/>
              <a:gd name="connsiteY81" fmla="*/ 2653048 h 2653048"/>
              <a:gd name="connsiteX82" fmla="*/ 4005330 w 6181860"/>
              <a:gd name="connsiteY82" fmla="*/ 2640169 h 2653048"/>
              <a:gd name="connsiteX83" fmla="*/ 4121240 w 6181860"/>
              <a:gd name="connsiteY83" fmla="*/ 2614412 h 2653048"/>
              <a:gd name="connsiteX84" fmla="*/ 4198513 w 6181860"/>
              <a:gd name="connsiteY84" fmla="*/ 2601533 h 2653048"/>
              <a:gd name="connsiteX85" fmla="*/ 4391696 w 6181860"/>
              <a:gd name="connsiteY85" fmla="*/ 2588654 h 2653048"/>
              <a:gd name="connsiteX86" fmla="*/ 4584879 w 6181860"/>
              <a:gd name="connsiteY86" fmla="*/ 2562896 h 2653048"/>
              <a:gd name="connsiteX87" fmla="*/ 4662153 w 6181860"/>
              <a:gd name="connsiteY87" fmla="*/ 2550017 h 2653048"/>
              <a:gd name="connsiteX88" fmla="*/ 4752305 w 6181860"/>
              <a:gd name="connsiteY88" fmla="*/ 2537138 h 2653048"/>
              <a:gd name="connsiteX89" fmla="*/ 4816699 w 6181860"/>
              <a:gd name="connsiteY89" fmla="*/ 2524259 h 2653048"/>
              <a:gd name="connsiteX90" fmla="*/ 5009882 w 6181860"/>
              <a:gd name="connsiteY90" fmla="*/ 2511381 h 2653048"/>
              <a:gd name="connsiteX91" fmla="*/ 6181860 w 6181860"/>
              <a:gd name="connsiteY91" fmla="*/ 2511381 h 265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6181860" h="2653048">
                <a:moveTo>
                  <a:pt x="4636395" y="0"/>
                </a:moveTo>
                <a:cubicBezTo>
                  <a:pt x="4597758" y="8586"/>
                  <a:pt x="4558314" y="14118"/>
                  <a:pt x="4520485" y="25758"/>
                </a:cubicBezTo>
                <a:cubicBezTo>
                  <a:pt x="4502135" y="31404"/>
                  <a:pt x="4486795" y="44386"/>
                  <a:pt x="4468969" y="51516"/>
                </a:cubicBezTo>
                <a:cubicBezTo>
                  <a:pt x="4443760" y="61599"/>
                  <a:pt x="4417454" y="68687"/>
                  <a:pt x="4391696" y="77273"/>
                </a:cubicBezTo>
                <a:lnTo>
                  <a:pt x="4353060" y="90152"/>
                </a:lnTo>
                <a:lnTo>
                  <a:pt x="4314423" y="103031"/>
                </a:lnTo>
                <a:cubicBezTo>
                  <a:pt x="4282397" y="124382"/>
                  <a:pt x="4261618" y="140542"/>
                  <a:pt x="4224271" y="154547"/>
                </a:cubicBezTo>
                <a:cubicBezTo>
                  <a:pt x="4207698" y="160762"/>
                  <a:pt x="4189709" y="162340"/>
                  <a:pt x="4172755" y="167426"/>
                </a:cubicBezTo>
                <a:cubicBezTo>
                  <a:pt x="4146749" y="175228"/>
                  <a:pt x="4121240" y="184597"/>
                  <a:pt x="4095482" y="193183"/>
                </a:cubicBezTo>
                <a:lnTo>
                  <a:pt x="4018209" y="218941"/>
                </a:lnTo>
                <a:cubicBezTo>
                  <a:pt x="3999995" y="225012"/>
                  <a:pt x="3984237" y="236902"/>
                  <a:pt x="3966693" y="244699"/>
                </a:cubicBezTo>
                <a:cubicBezTo>
                  <a:pt x="3945567" y="254088"/>
                  <a:pt x="3924025" y="262557"/>
                  <a:pt x="3902299" y="270457"/>
                </a:cubicBezTo>
                <a:cubicBezTo>
                  <a:pt x="3876783" y="279736"/>
                  <a:pt x="3825026" y="296214"/>
                  <a:pt x="3825026" y="296214"/>
                </a:cubicBezTo>
                <a:cubicBezTo>
                  <a:pt x="3807854" y="309093"/>
                  <a:pt x="3792709" y="325252"/>
                  <a:pt x="3773510" y="334851"/>
                </a:cubicBezTo>
                <a:cubicBezTo>
                  <a:pt x="3749225" y="346993"/>
                  <a:pt x="3721995" y="352023"/>
                  <a:pt x="3696237" y="360609"/>
                </a:cubicBezTo>
                <a:lnTo>
                  <a:pt x="3618964" y="386366"/>
                </a:lnTo>
                <a:cubicBezTo>
                  <a:pt x="3606085" y="390659"/>
                  <a:pt x="3593497" y="395952"/>
                  <a:pt x="3580327" y="399245"/>
                </a:cubicBezTo>
                <a:cubicBezTo>
                  <a:pt x="3563155" y="403538"/>
                  <a:pt x="3545385" y="405909"/>
                  <a:pt x="3528812" y="412124"/>
                </a:cubicBezTo>
                <a:cubicBezTo>
                  <a:pt x="3394118" y="462635"/>
                  <a:pt x="3558011" y="417703"/>
                  <a:pt x="3425781" y="450761"/>
                </a:cubicBezTo>
                <a:cubicBezTo>
                  <a:pt x="3406214" y="463806"/>
                  <a:pt x="3330501" y="518895"/>
                  <a:pt x="3296992" y="528034"/>
                </a:cubicBezTo>
                <a:cubicBezTo>
                  <a:pt x="3267706" y="536021"/>
                  <a:pt x="3236891" y="536620"/>
                  <a:pt x="3206840" y="540913"/>
                </a:cubicBezTo>
                <a:cubicBezTo>
                  <a:pt x="3193961" y="545206"/>
                  <a:pt x="3180914" y="549025"/>
                  <a:pt x="3168203" y="553792"/>
                </a:cubicBezTo>
                <a:cubicBezTo>
                  <a:pt x="3146557" y="561909"/>
                  <a:pt x="3125905" y="572751"/>
                  <a:pt x="3103809" y="579550"/>
                </a:cubicBezTo>
                <a:cubicBezTo>
                  <a:pt x="3069974" y="589961"/>
                  <a:pt x="3034983" y="596186"/>
                  <a:pt x="3000778" y="605307"/>
                </a:cubicBezTo>
                <a:cubicBezTo>
                  <a:pt x="2970580" y="613360"/>
                  <a:pt x="2941272" y="624936"/>
                  <a:pt x="2910626" y="631065"/>
                </a:cubicBezTo>
                <a:cubicBezTo>
                  <a:pt x="2876687" y="637853"/>
                  <a:pt x="2841735" y="638254"/>
                  <a:pt x="2807595" y="643944"/>
                </a:cubicBezTo>
                <a:cubicBezTo>
                  <a:pt x="2790135" y="646854"/>
                  <a:pt x="2773251" y="652530"/>
                  <a:pt x="2756079" y="656823"/>
                </a:cubicBezTo>
                <a:cubicBezTo>
                  <a:pt x="2743200" y="669702"/>
                  <a:pt x="2734086" y="688062"/>
                  <a:pt x="2717443" y="695459"/>
                </a:cubicBezTo>
                <a:cubicBezTo>
                  <a:pt x="2702851" y="701944"/>
                  <a:pt x="2537753" y="721115"/>
                  <a:pt x="2537139" y="721217"/>
                </a:cubicBezTo>
                <a:cubicBezTo>
                  <a:pt x="2475811" y="731439"/>
                  <a:pt x="2477063" y="742676"/>
                  <a:pt x="2408350" y="759854"/>
                </a:cubicBezTo>
                <a:cubicBezTo>
                  <a:pt x="2391178" y="764147"/>
                  <a:pt x="2374113" y="768893"/>
                  <a:pt x="2356834" y="772733"/>
                </a:cubicBezTo>
                <a:cubicBezTo>
                  <a:pt x="2335466" y="777482"/>
                  <a:pt x="2313676" y="780303"/>
                  <a:pt x="2292440" y="785612"/>
                </a:cubicBezTo>
                <a:cubicBezTo>
                  <a:pt x="2279270" y="788904"/>
                  <a:pt x="2266973" y="795198"/>
                  <a:pt x="2253803" y="798490"/>
                </a:cubicBezTo>
                <a:cubicBezTo>
                  <a:pt x="2108194" y="834891"/>
                  <a:pt x="2277888" y="781876"/>
                  <a:pt x="2112136" y="837127"/>
                </a:cubicBezTo>
                <a:cubicBezTo>
                  <a:pt x="2091369" y="844049"/>
                  <a:pt x="2068860" y="844246"/>
                  <a:pt x="2047741" y="850006"/>
                </a:cubicBezTo>
                <a:cubicBezTo>
                  <a:pt x="2021547" y="857150"/>
                  <a:pt x="1996226" y="867178"/>
                  <a:pt x="1970468" y="875764"/>
                </a:cubicBezTo>
                <a:lnTo>
                  <a:pt x="1931831" y="888642"/>
                </a:lnTo>
                <a:cubicBezTo>
                  <a:pt x="1915039" y="894239"/>
                  <a:pt x="1897270" y="896435"/>
                  <a:pt x="1880316" y="901521"/>
                </a:cubicBezTo>
                <a:cubicBezTo>
                  <a:pt x="1854310" y="909323"/>
                  <a:pt x="1829383" y="920694"/>
                  <a:pt x="1803043" y="927279"/>
                </a:cubicBezTo>
                <a:lnTo>
                  <a:pt x="1700012" y="953037"/>
                </a:lnTo>
                <a:cubicBezTo>
                  <a:pt x="1682840" y="957330"/>
                  <a:pt x="1665288" y="960319"/>
                  <a:pt x="1648496" y="965916"/>
                </a:cubicBezTo>
                <a:cubicBezTo>
                  <a:pt x="1464845" y="1027132"/>
                  <a:pt x="1655966" y="965621"/>
                  <a:pt x="1519708" y="1004552"/>
                </a:cubicBezTo>
                <a:cubicBezTo>
                  <a:pt x="1478779" y="1016246"/>
                  <a:pt x="1460231" y="1026856"/>
                  <a:pt x="1416677" y="1043189"/>
                </a:cubicBezTo>
                <a:cubicBezTo>
                  <a:pt x="1403966" y="1047956"/>
                  <a:pt x="1390919" y="1051775"/>
                  <a:pt x="1378040" y="1056068"/>
                </a:cubicBezTo>
                <a:cubicBezTo>
                  <a:pt x="1365161" y="1064654"/>
                  <a:pt x="1353950" y="1076536"/>
                  <a:pt x="1339403" y="1081826"/>
                </a:cubicBezTo>
                <a:cubicBezTo>
                  <a:pt x="1306134" y="1093924"/>
                  <a:pt x="1236372" y="1107583"/>
                  <a:pt x="1236372" y="1107583"/>
                </a:cubicBezTo>
                <a:cubicBezTo>
                  <a:pt x="1054914" y="1198314"/>
                  <a:pt x="1308690" y="1076080"/>
                  <a:pt x="1133341" y="1146220"/>
                </a:cubicBezTo>
                <a:cubicBezTo>
                  <a:pt x="1106603" y="1156915"/>
                  <a:pt x="1082651" y="1173781"/>
                  <a:pt x="1056068" y="1184857"/>
                </a:cubicBezTo>
                <a:cubicBezTo>
                  <a:pt x="1009040" y="1204452"/>
                  <a:pt x="974470" y="1211695"/>
                  <a:pt x="927279" y="1223493"/>
                </a:cubicBezTo>
                <a:cubicBezTo>
                  <a:pt x="914400" y="1232079"/>
                  <a:pt x="902870" y="1243154"/>
                  <a:pt x="888643" y="1249251"/>
                </a:cubicBezTo>
                <a:cubicBezTo>
                  <a:pt x="830858" y="1274016"/>
                  <a:pt x="848627" y="1249941"/>
                  <a:pt x="798491" y="1275009"/>
                </a:cubicBezTo>
                <a:cubicBezTo>
                  <a:pt x="776102" y="1286204"/>
                  <a:pt x="757621" y="1305091"/>
                  <a:pt x="734096" y="1313645"/>
                </a:cubicBezTo>
                <a:cubicBezTo>
                  <a:pt x="709555" y="1322569"/>
                  <a:pt x="682429" y="1321403"/>
                  <a:pt x="656823" y="1326524"/>
                </a:cubicBezTo>
                <a:cubicBezTo>
                  <a:pt x="639467" y="1329995"/>
                  <a:pt x="622480" y="1335110"/>
                  <a:pt x="605308" y="1339403"/>
                </a:cubicBezTo>
                <a:cubicBezTo>
                  <a:pt x="592429" y="1347989"/>
                  <a:pt x="580515" y="1358239"/>
                  <a:pt x="566671" y="1365161"/>
                </a:cubicBezTo>
                <a:cubicBezTo>
                  <a:pt x="535862" y="1380565"/>
                  <a:pt x="497085" y="1392649"/>
                  <a:pt x="463640" y="1403797"/>
                </a:cubicBezTo>
                <a:cubicBezTo>
                  <a:pt x="436762" y="1421715"/>
                  <a:pt x="396312" y="1447650"/>
                  <a:pt x="373488" y="1468192"/>
                </a:cubicBezTo>
                <a:cubicBezTo>
                  <a:pt x="180079" y="1642261"/>
                  <a:pt x="397631" y="1464333"/>
                  <a:pt x="231820" y="1596981"/>
                </a:cubicBezTo>
                <a:cubicBezTo>
                  <a:pt x="218941" y="1618446"/>
                  <a:pt x="209668" y="1642537"/>
                  <a:pt x="193184" y="1661375"/>
                </a:cubicBezTo>
                <a:cubicBezTo>
                  <a:pt x="179049" y="1677529"/>
                  <a:pt x="157966" y="1686043"/>
                  <a:pt x="141668" y="1700012"/>
                </a:cubicBezTo>
                <a:cubicBezTo>
                  <a:pt x="127839" y="1711865"/>
                  <a:pt x="115910" y="1725769"/>
                  <a:pt x="103031" y="1738648"/>
                </a:cubicBezTo>
                <a:cubicBezTo>
                  <a:pt x="94445" y="1755820"/>
                  <a:pt x="87152" y="1773701"/>
                  <a:pt x="77274" y="1790164"/>
                </a:cubicBezTo>
                <a:cubicBezTo>
                  <a:pt x="61347" y="1816709"/>
                  <a:pt x="35548" y="1838069"/>
                  <a:pt x="25758" y="1867437"/>
                </a:cubicBezTo>
                <a:lnTo>
                  <a:pt x="0" y="1944710"/>
                </a:lnTo>
                <a:cubicBezTo>
                  <a:pt x="4293" y="1991933"/>
                  <a:pt x="3580" y="2039881"/>
                  <a:pt x="12879" y="2086378"/>
                </a:cubicBezTo>
                <a:cubicBezTo>
                  <a:pt x="15888" y="2101423"/>
                  <a:pt x="51910" y="2162484"/>
                  <a:pt x="64395" y="2176530"/>
                </a:cubicBezTo>
                <a:cubicBezTo>
                  <a:pt x="88596" y="2203756"/>
                  <a:pt x="121462" y="2223494"/>
                  <a:pt x="141668" y="2253803"/>
                </a:cubicBezTo>
                <a:cubicBezTo>
                  <a:pt x="176012" y="2305319"/>
                  <a:pt x="154547" y="2283854"/>
                  <a:pt x="206062" y="2318197"/>
                </a:cubicBezTo>
                <a:cubicBezTo>
                  <a:pt x="214648" y="2331076"/>
                  <a:pt x="220875" y="2345889"/>
                  <a:pt x="231820" y="2356834"/>
                </a:cubicBezTo>
                <a:cubicBezTo>
                  <a:pt x="262434" y="2387448"/>
                  <a:pt x="309473" y="2395597"/>
                  <a:pt x="347730" y="2408350"/>
                </a:cubicBezTo>
                <a:cubicBezTo>
                  <a:pt x="362414" y="2413245"/>
                  <a:pt x="372523" y="2427185"/>
                  <a:pt x="386367" y="2434107"/>
                </a:cubicBezTo>
                <a:cubicBezTo>
                  <a:pt x="398509" y="2440178"/>
                  <a:pt x="411950" y="2443257"/>
                  <a:pt x="425003" y="2446986"/>
                </a:cubicBezTo>
                <a:cubicBezTo>
                  <a:pt x="442022" y="2451849"/>
                  <a:pt x="459240" y="2456025"/>
                  <a:pt x="476519" y="2459865"/>
                </a:cubicBezTo>
                <a:cubicBezTo>
                  <a:pt x="497887" y="2464614"/>
                  <a:pt x="519946" y="2466454"/>
                  <a:pt x="540913" y="2472744"/>
                </a:cubicBezTo>
                <a:cubicBezTo>
                  <a:pt x="563057" y="2479387"/>
                  <a:pt x="583376" y="2491191"/>
                  <a:pt x="605308" y="2498502"/>
                </a:cubicBezTo>
                <a:cubicBezTo>
                  <a:pt x="631475" y="2507224"/>
                  <a:pt x="714133" y="2523947"/>
                  <a:pt x="734096" y="2524259"/>
                </a:cubicBezTo>
                <a:lnTo>
                  <a:pt x="2305319" y="2537138"/>
                </a:lnTo>
                <a:cubicBezTo>
                  <a:pt x="2326784" y="2541431"/>
                  <a:pt x="2349217" y="2542331"/>
                  <a:pt x="2369713" y="2550017"/>
                </a:cubicBezTo>
                <a:cubicBezTo>
                  <a:pt x="2384206" y="2555452"/>
                  <a:pt x="2393066" y="2573330"/>
                  <a:pt x="2408350" y="2575775"/>
                </a:cubicBezTo>
                <a:cubicBezTo>
                  <a:pt x="2501993" y="2590758"/>
                  <a:pt x="2597240" y="2592947"/>
                  <a:pt x="2691685" y="2601533"/>
                </a:cubicBezTo>
                <a:cubicBezTo>
                  <a:pt x="2759203" y="2624039"/>
                  <a:pt x="2726930" y="2616088"/>
                  <a:pt x="2833353" y="2627290"/>
                </a:cubicBezTo>
                <a:cubicBezTo>
                  <a:pt x="3040208" y="2649064"/>
                  <a:pt x="2906670" y="2628777"/>
                  <a:pt x="3052293" y="2653048"/>
                </a:cubicBezTo>
                <a:cubicBezTo>
                  <a:pt x="3369972" y="2648755"/>
                  <a:pt x="3687829" y="2651645"/>
                  <a:pt x="4005330" y="2640169"/>
                </a:cubicBezTo>
                <a:cubicBezTo>
                  <a:pt x="4044883" y="2638739"/>
                  <a:pt x="4082429" y="2622174"/>
                  <a:pt x="4121240" y="2614412"/>
                </a:cubicBezTo>
                <a:cubicBezTo>
                  <a:pt x="4146846" y="2609291"/>
                  <a:pt x="4172518" y="2604009"/>
                  <a:pt x="4198513" y="2601533"/>
                </a:cubicBezTo>
                <a:cubicBezTo>
                  <a:pt x="4262760" y="2595414"/>
                  <a:pt x="4327401" y="2594245"/>
                  <a:pt x="4391696" y="2588654"/>
                </a:cubicBezTo>
                <a:cubicBezTo>
                  <a:pt x="4425814" y="2585687"/>
                  <a:pt x="4547323" y="2568674"/>
                  <a:pt x="4584879" y="2562896"/>
                </a:cubicBezTo>
                <a:cubicBezTo>
                  <a:pt x="4610689" y="2558925"/>
                  <a:pt x="4636343" y="2553988"/>
                  <a:pt x="4662153" y="2550017"/>
                </a:cubicBezTo>
                <a:cubicBezTo>
                  <a:pt x="4692156" y="2545401"/>
                  <a:pt x="4722362" y="2542129"/>
                  <a:pt x="4752305" y="2537138"/>
                </a:cubicBezTo>
                <a:cubicBezTo>
                  <a:pt x="4773897" y="2533539"/>
                  <a:pt x="4794918" y="2526437"/>
                  <a:pt x="4816699" y="2524259"/>
                </a:cubicBezTo>
                <a:cubicBezTo>
                  <a:pt x="4880916" y="2517837"/>
                  <a:pt x="4945348" y="2511990"/>
                  <a:pt x="5009882" y="2511381"/>
                </a:cubicBezTo>
                <a:lnTo>
                  <a:pt x="6181860" y="2511381"/>
                </a:lnTo>
              </a:path>
            </a:pathLst>
          </a:custGeom>
          <a:ln w="111125">
            <a:solidFill>
              <a:srgbClr val="FF0000"/>
            </a:solidFill>
            <a:prstDash val="lgDash"/>
            <a:tailEnd type="stealth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28728" y="3871745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ападный ветер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14290"/>
            <a:ext cx="4143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Подстилающая поверхность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57752" y="1000108"/>
            <a:ext cx="3643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лесная растительность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71546"/>
            <a:ext cx="3297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преобладание равнин</a:t>
            </a:r>
          </a:p>
        </p:txBody>
      </p:sp>
      <p:pic>
        <p:nvPicPr>
          <p:cNvPr id="5" name="Рисунок 4" descr="54d899280339cc56eae43ceeeee5c72f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357158" y="1957370"/>
            <a:ext cx="2143140" cy="1628786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2285984" y="3000372"/>
            <a:ext cx="1214446" cy="857256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786050" y="3714752"/>
            <a:ext cx="1214446" cy="857256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785918" y="3286124"/>
            <a:ext cx="1214446" cy="857256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000496" y="4214818"/>
            <a:ext cx="1214446" cy="857256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357686" y="5000636"/>
            <a:ext cx="1214446" cy="857256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0priroda012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3786198"/>
            <a:ext cx="3071802" cy="3071802"/>
          </a:xfrm>
          <a:prstGeom prst="rect">
            <a:avLst/>
          </a:prstGeom>
        </p:spPr>
      </p:pic>
      <p:sp>
        <p:nvSpPr>
          <p:cNvPr id="15" name="Полилиния 14"/>
          <p:cNvSpPr/>
          <p:nvPr/>
        </p:nvSpPr>
        <p:spPr>
          <a:xfrm flipV="1">
            <a:off x="7358082" y="2428868"/>
            <a:ext cx="425003" cy="2296880"/>
          </a:xfrm>
          <a:custGeom>
            <a:avLst/>
            <a:gdLst>
              <a:gd name="connsiteX0" fmla="*/ 334851 w 425003"/>
              <a:gd name="connsiteY0" fmla="*/ 0 h 2177941"/>
              <a:gd name="connsiteX1" fmla="*/ 218941 w 425003"/>
              <a:gd name="connsiteY1" fmla="*/ 64394 h 2177941"/>
              <a:gd name="connsiteX2" fmla="*/ 141668 w 425003"/>
              <a:gd name="connsiteY2" fmla="*/ 115910 h 2177941"/>
              <a:gd name="connsiteX3" fmla="*/ 103031 w 425003"/>
              <a:gd name="connsiteY3" fmla="*/ 154546 h 2177941"/>
              <a:gd name="connsiteX4" fmla="*/ 115910 w 425003"/>
              <a:gd name="connsiteY4" fmla="*/ 386366 h 2177941"/>
              <a:gd name="connsiteX5" fmla="*/ 128789 w 425003"/>
              <a:gd name="connsiteY5" fmla="*/ 425003 h 2177941"/>
              <a:gd name="connsiteX6" fmla="*/ 218941 w 425003"/>
              <a:gd name="connsiteY6" fmla="*/ 540913 h 2177941"/>
              <a:gd name="connsiteX7" fmla="*/ 296214 w 425003"/>
              <a:gd name="connsiteY7" fmla="*/ 592428 h 2177941"/>
              <a:gd name="connsiteX8" fmla="*/ 321972 w 425003"/>
              <a:gd name="connsiteY8" fmla="*/ 643944 h 2177941"/>
              <a:gd name="connsiteX9" fmla="*/ 347730 w 425003"/>
              <a:gd name="connsiteY9" fmla="*/ 682580 h 2177941"/>
              <a:gd name="connsiteX10" fmla="*/ 321972 w 425003"/>
              <a:gd name="connsiteY10" fmla="*/ 837127 h 2177941"/>
              <a:gd name="connsiteX11" fmla="*/ 270456 w 425003"/>
              <a:gd name="connsiteY11" fmla="*/ 901521 h 2177941"/>
              <a:gd name="connsiteX12" fmla="*/ 193183 w 425003"/>
              <a:gd name="connsiteY12" fmla="*/ 965915 h 2177941"/>
              <a:gd name="connsiteX13" fmla="*/ 141668 w 425003"/>
              <a:gd name="connsiteY13" fmla="*/ 1004552 h 2177941"/>
              <a:gd name="connsiteX14" fmla="*/ 90152 w 425003"/>
              <a:gd name="connsiteY14" fmla="*/ 1030310 h 2177941"/>
              <a:gd name="connsiteX15" fmla="*/ 51516 w 425003"/>
              <a:gd name="connsiteY15" fmla="*/ 1056067 h 2177941"/>
              <a:gd name="connsiteX16" fmla="*/ 25758 w 425003"/>
              <a:gd name="connsiteY16" fmla="*/ 1094704 h 2177941"/>
              <a:gd name="connsiteX17" fmla="*/ 0 w 425003"/>
              <a:gd name="connsiteY17" fmla="*/ 1236372 h 2177941"/>
              <a:gd name="connsiteX18" fmla="*/ 12879 w 425003"/>
              <a:gd name="connsiteY18" fmla="*/ 1339403 h 2177941"/>
              <a:gd name="connsiteX19" fmla="*/ 90152 w 425003"/>
              <a:gd name="connsiteY19" fmla="*/ 1468191 h 2177941"/>
              <a:gd name="connsiteX20" fmla="*/ 115910 w 425003"/>
              <a:gd name="connsiteY20" fmla="*/ 1506828 h 2177941"/>
              <a:gd name="connsiteX21" fmla="*/ 218941 w 425003"/>
              <a:gd name="connsiteY21" fmla="*/ 1558344 h 2177941"/>
              <a:gd name="connsiteX22" fmla="*/ 257578 w 425003"/>
              <a:gd name="connsiteY22" fmla="*/ 1584101 h 2177941"/>
              <a:gd name="connsiteX23" fmla="*/ 309093 w 425003"/>
              <a:gd name="connsiteY23" fmla="*/ 1609859 h 2177941"/>
              <a:gd name="connsiteX24" fmla="*/ 399245 w 425003"/>
              <a:gd name="connsiteY24" fmla="*/ 1674253 h 2177941"/>
              <a:gd name="connsiteX25" fmla="*/ 425003 w 425003"/>
              <a:gd name="connsiteY25" fmla="*/ 1712890 h 2177941"/>
              <a:gd name="connsiteX26" fmla="*/ 399245 w 425003"/>
              <a:gd name="connsiteY26" fmla="*/ 1751527 h 2177941"/>
              <a:gd name="connsiteX27" fmla="*/ 373487 w 425003"/>
              <a:gd name="connsiteY27" fmla="*/ 1803042 h 2177941"/>
              <a:gd name="connsiteX28" fmla="*/ 360609 w 425003"/>
              <a:gd name="connsiteY28" fmla="*/ 1893194 h 2177941"/>
              <a:gd name="connsiteX29" fmla="*/ 334851 w 425003"/>
              <a:gd name="connsiteY29" fmla="*/ 1931831 h 2177941"/>
              <a:gd name="connsiteX30" fmla="*/ 309093 w 425003"/>
              <a:gd name="connsiteY30" fmla="*/ 2009104 h 2177941"/>
              <a:gd name="connsiteX31" fmla="*/ 257578 w 425003"/>
              <a:gd name="connsiteY31" fmla="*/ 2163651 h 217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25003" h="2177941">
                <a:moveTo>
                  <a:pt x="334851" y="0"/>
                </a:moveTo>
                <a:cubicBezTo>
                  <a:pt x="266846" y="22668"/>
                  <a:pt x="307509" y="5349"/>
                  <a:pt x="218941" y="64394"/>
                </a:cubicBezTo>
                <a:lnTo>
                  <a:pt x="141668" y="115910"/>
                </a:lnTo>
                <a:cubicBezTo>
                  <a:pt x="126514" y="126013"/>
                  <a:pt x="115910" y="141667"/>
                  <a:pt x="103031" y="154546"/>
                </a:cubicBezTo>
                <a:cubicBezTo>
                  <a:pt x="107324" y="231819"/>
                  <a:pt x="108572" y="309322"/>
                  <a:pt x="115910" y="386366"/>
                </a:cubicBezTo>
                <a:cubicBezTo>
                  <a:pt x="117197" y="399881"/>
                  <a:pt x="122196" y="413136"/>
                  <a:pt x="128789" y="425003"/>
                </a:cubicBezTo>
                <a:cubicBezTo>
                  <a:pt x="149960" y="463111"/>
                  <a:pt x="182212" y="512346"/>
                  <a:pt x="218941" y="540913"/>
                </a:cubicBezTo>
                <a:cubicBezTo>
                  <a:pt x="243377" y="559919"/>
                  <a:pt x="296214" y="592428"/>
                  <a:pt x="296214" y="592428"/>
                </a:cubicBezTo>
                <a:cubicBezTo>
                  <a:pt x="304800" y="609600"/>
                  <a:pt x="312447" y="627275"/>
                  <a:pt x="321972" y="643944"/>
                </a:cubicBezTo>
                <a:cubicBezTo>
                  <a:pt x="329651" y="657383"/>
                  <a:pt x="347730" y="667102"/>
                  <a:pt x="347730" y="682580"/>
                </a:cubicBezTo>
                <a:cubicBezTo>
                  <a:pt x="347730" y="734806"/>
                  <a:pt x="339354" y="787878"/>
                  <a:pt x="321972" y="837127"/>
                </a:cubicBezTo>
                <a:cubicBezTo>
                  <a:pt x="312823" y="863048"/>
                  <a:pt x="288557" y="880834"/>
                  <a:pt x="270456" y="901521"/>
                </a:cubicBezTo>
                <a:cubicBezTo>
                  <a:pt x="230363" y="947342"/>
                  <a:pt x="238912" y="933252"/>
                  <a:pt x="193183" y="965915"/>
                </a:cubicBezTo>
                <a:cubicBezTo>
                  <a:pt x="175716" y="978391"/>
                  <a:pt x="159870" y="993176"/>
                  <a:pt x="141668" y="1004552"/>
                </a:cubicBezTo>
                <a:cubicBezTo>
                  <a:pt x="125387" y="1014727"/>
                  <a:pt x="106821" y="1020785"/>
                  <a:pt x="90152" y="1030310"/>
                </a:cubicBezTo>
                <a:cubicBezTo>
                  <a:pt x="76713" y="1037989"/>
                  <a:pt x="64395" y="1047481"/>
                  <a:pt x="51516" y="1056067"/>
                </a:cubicBezTo>
                <a:cubicBezTo>
                  <a:pt x="42930" y="1068946"/>
                  <a:pt x="32680" y="1080859"/>
                  <a:pt x="25758" y="1094704"/>
                </a:cubicBezTo>
                <a:cubicBezTo>
                  <a:pt x="5905" y="1134410"/>
                  <a:pt x="4440" y="1200855"/>
                  <a:pt x="0" y="1236372"/>
                </a:cubicBezTo>
                <a:cubicBezTo>
                  <a:pt x="4293" y="1270716"/>
                  <a:pt x="4485" y="1305825"/>
                  <a:pt x="12879" y="1339403"/>
                </a:cubicBezTo>
                <a:cubicBezTo>
                  <a:pt x="20799" y="1371082"/>
                  <a:pt x="79074" y="1451574"/>
                  <a:pt x="90152" y="1468191"/>
                </a:cubicBezTo>
                <a:cubicBezTo>
                  <a:pt x="98738" y="1481070"/>
                  <a:pt x="102066" y="1499906"/>
                  <a:pt x="115910" y="1506828"/>
                </a:cubicBezTo>
                <a:cubicBezTo>
                  <a:pt x="150254" y="1524000"/>
                  <a:pt x="186992" y="1537045"/>
                  <a:pt x="218941" y="1558344"/>
                </a:cubicBezTo>
                <a:cubicBezTo>
                  <a:pt x="231820" y="1566930"/>
                  <a:pt x="244139" y="1576422"/>
                  <a:pt x="257578" y="1584101"/>
                </a:cubicBezTo>
                <a:cubicBezTo>
                  <a:pt x="274247" y="1593626"/>
                  <a:pt x="292424" y="1600334"/>
                  <a:pt x="309093" y="1609859"/>
                </a:cubicBezTo>
                <a:cubicBezTo>
                  <a:pt x="335458" y="1624925"/>
                  <a:pt x="377131" y="1657668"/>
                  <a:pt x="399245" y="1674253"/>
                </a:cubicBezTo>
                <a:cubicBezTo>
                  <a:pt x="407831" y="1687132"/>
                  <a:pt x="425003" y="1697411"/>
                  <a:pt x="425003" y="1712890"/>
                </a:cubicBezTo>
                <a:cubicBezTo>
                  <a:pt x="425003" y="1728369"/>
                  <a:pt x="406925" y="1738088"/>
                  <a:pt x="399245" y="1751527"/>
                </a:cubicBezTo>
                <a:cubicBezTo>
                  <a:pt x="389720" y="1768196"/>
                  <a:pt x="382073" y="1785870"/>
                  <a:pt x="373487" y="1803042"/>
                </a:cubicBezTo>
                <a:cubicBezTo>
                  <a:pt x="369194" y="1833093"/>
                  <a:pt x="369332" y="1864118"/>
                  <a:pt x="360609" y="1893194"/>
                </a:cubicBezTo>
                <a:cubicBezTo>
                  <a:pt x="356161" y="1908020"/>
                  <a:pt x="341138" y="1917686"/>
                  <a:pt x="334851" y="1931831"/>
                </a:cubicBezTo>
                <a:cubicBezTo>
                  <a:pt x="323824" y="1956642"/>
                  <a:pt x="317679" y="1983346"/>
                  <a:pt x="309093" y="2009104"/>
                </a:cubicBezTo>
                <a:cubicBezTo>
                  <a:pt x="252813" y="2177941"/>
                  <a:pt x="322096" y="2099130"/>
                  <a:pt x="257578" y="2163651"/>
                </a:cubicBezTo>
              </a:path>
            </a:pathLst>
          </a:custGeom>
          <a:ln w="730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лако 8"/>
          <p:cNvSpPr/>
          <p:nvPr/>
        </p:nvSpPr>
        <p:spPr>
          <a:xfrm>
            <a:off x="3714744" y="0"/>
            <a:ext cx="2714644" cy="1357322"/>
          </a:xfrm>
          <a:prstGeom prst="cloud">
            <a:avLst/>
          </a:prstGeom>
          <a:blipFill>
            <a:blip r:embed="rId2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Высокая облачность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5143504" y="642918"/>
            <a:ext cx="2714644" cy="1357322"/>
          </a:xfrm>
          <a:prstGeom prst="cloud">
            <a:avLst/>
          </a:prstGeom>
          <a:blipFill>
            <a:blip r:embed="rId2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Высокая облачность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 descr="0priroda011.gif"/>
          <p:cNvPicPr>
            <a:picLocks noChangeAspect="1"/>
          </p:cNvPicPr>
          <p:nvPr/>
        </p:nvPicPr>
        <p:blipFill>
          <a:blip r:embed="rId3" cstate="email">
            <a:lum bright="-20000" contrast="40000"/>
          </a:blip>
          <a:stretch>
            <a:fillRect/>
          </a:stretch>
        </p:blipFill>
        <p:spPr>
          <a:xfrm>
            <a:off x="3643306" y="4952990"/>
            <a:ext cx="1905010" cy="1905010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214282" y="3643314"/>
            <a:ext cx="3071834" cy="1643074"/>
          </a:xfrm>
          <a:prstGeom prst="cloudCallout">
            <a:avLst>
              <a:gd name="adj1" fmla="val 75005"/>
              <a:gd name="adj2" fmla="val 7936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ч 30 мин –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ч 30 мин</a:t>
            </a:r>
          </a:p>
          <a:p>
            <a:pPr algn="ctr"/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3286116" y="2857496"/>
            <a:ext cx="2500330" cy="1428760"/>
          </a:xfrm>
          <a:prstGeom prst="cloudCallout">
            <a:avLst>
              <a:gd name="adj1" fmla="val -5349"/>
              <a:gd name="adj2" fmla="val 144227"/>
            </a:avLst>
          </a:prstGeom>
          <a:solidFill>
            <a:srgbClr val="4BF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елые ночи»</a:t>
            </a:r>
          </a:p>
          <a:p>
            <a:pPr algn="ctr"/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6072198" y="4143380"/>
            <a:ext cx="2857520" cy="1500198"/>
          </a:xfrm>
          <a:prstGeom prst="cloudCallout">
            <a:avLst>
              <a:gd name="adj1" fmla="val -86475"/>
              <a:gd name="adj2" fmla="val 66965"/>
            </a:avLst>
          </a:prstGeom>
          <a:solidFill>
            <a:srgbClr val="FFB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60 ккал/см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/год</a:t>
            </a:r>
          </a:p>
          <a:p>
            <a:pPr algn="ctr"/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285720" y="857232"/>
            <a:ext cx="3071834" cy="1643074"/>
          </a:xfrm>
          <a:prstGeom prst="cloudCallout">
            <a:avLst>
              <a:gd name="adj1" fmla="val 75424"/>
              <a:gd name="adj2" fmla="val 218103"/>
            </a:avLst>
          </a:prstGeom>
          <a:solidFill>
            <a:srgbClr val="FF8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=30,6 ккал/см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6143636" y="285728"/>
            <a:ext cx="2714644" cy="1357322"/>
          </a:xfrm>
          <a:prstGeom prst="cloud">
            <a:avLst/>
          </a:prstGeom>
          <a:blipFill>
            <a:blip r:embed="rId2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Высокая облачность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6429356" y="1357298"/>
            <a:ext cx="2714644" cy="1357322"/>
          </a:xfrm>
          <a:prstGeom prst="cloud">
            <a:avLst/>
          </a:prstGeom>
          <a:blipFill>
            <a:blip r:embed="rId2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Высокая облачность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3" grpId="0" animBg="1"/>
      <p:bldP spid="4" grpId="0" animBg="1"/>
      <p:bldP spid="6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262</Words>
  <Application>Microsoft Office PowerPoint</Application>
  <PresentationFormat>Экран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Наталья Николаевна</cp:lastModifiedBy>
  <cp:revision>15</cp:revision>
  <dcterms:created xsi:type="dcterms:W3CDTF">2009-10-29T19:50:25Z</dcterms:created>
  <dcterms:modified xsi:type="dcterms:W3CDTF">2015-11-28T12:19:04Z</dcterms:modified>
</cp:coreProperties>
</file>