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21D9D-3215-4D85-AAAE-22E4C69112C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2F564D-3E48-4F13-954C-BFDC6EB18BFB}">
      <dgm:prSet phldrT="[Текст]"/>
      <dgm:spPr/>
      <dgm:t>
        <a:bodyPr/>
        <a:lstStyle/>
        <a:p>
          <a:r>
            <a:rPr lang="ru-RU" dirty="0" smtClean="0"/>
            <a:t>Цели и задачи.</a:t>
          </a:r>
          <a:endParaRPr lang="ru-RU" dirty="0"/>
        </a:p>
      </dgm:t>
    </dgm:pt>
    <dgm:pt modelId="{B82D6C3A-8750-4176-82B0-0E7B4A33310A}" type="parTrans" cxnId="{7CC638CF-118E-467C-A60F-322548D0FE10}">
      <dgm:prSet/>
      <dgm:spPr/>
      <dgm:t>
        <a:bodyPr/>
        <a:lstStyle/>
        <a:p>
          <a:endParaRPr lang="ru-RU"/>
        </a:p>
      </dgm:t>
    </dgm:pt>
    <dgm:pt modelId="{FE0149FE-A3A4-4D90-A87B-2F5D136EAF5F}" type="sibTrans" cxnId="{7CC638CF-118E-467C-A60F-322548D0FE10}">
      <dgm:prSet/>
      <dgm:spPr/>
      <dgm:t>
        <a:bodyPr/>
        <a:lstStyle/>
        <a:p>
          <a:endParaRPr lang="ru-RU"/>
        </a:p>
      </dgm:t>
    </dgm:pt>
    <dgm:pt modelId="{31418D5C-18A5-4CCC-A516-6408C5CD3CD4}">
      <dgm:prSet phldrT="[Текст]"/>
      <dgm:spPr/>
      <dgm:t>
        <a:bodyPr/>
        <a:lstStyle/>
        <a:p>
          <a:r>
            <a:rPr lang="ru-RU" dirty="0" smtClean="0"/>
            <a:t>История  числа </a:t>
          </a:r>
          <a:r>
            <a:rPr lang="el-GR" dirty="0" smtClean="0"/>
            <a:t>π</a:t>
          </a:r>
          <a:endParaRPr lang="ru-RU" dirty="0"/>
        </a:p>
      </dgm:t>
    </dgm:pt>
    <dgm:pt modelId="{2281B1AD-3C96-4415-A784-753CFBBF42FC}" type="parTrans" cxnId="{4A2F539D-C0E0-4A6D-ACCC-40B45751A3B9}">
      <dgm:prSet/>
      <dgm:spPr/>
      <dgm:t>
        <a:bodyPr/>
        <a:lstStyle/>
        <a:p>
          <a:endParaRPr lang="ru-RU"/>
        </a:p>
      </dgm:t>
    </dgm:pt>
    <dgm:pt modelId="{83F9D579-6E10-4376-BC43-268D66CBBC8E}" type="sibTrans" cxnId="{4A2F539D-C0E0-4A6D-ACCC-40B45751A3B9}">
      <dgm:prSet/>
      <dgm:spPr/>
      <dgm:t>
        <a:bodyPr/>
        <a:lstStyle/>
        <a:p>
          <a:endParaRPr lang="ru-RU"/>
        </a:p>
      </dgm:t>
    </dgm:pt>
    <dgm:pt modelId="{942B70AD-AEC8-46D6-9C17-17597A9F910A}">
      <dgm:prSet phldrT="[Текст]"/>
      <dgm:spPr/>
      <dgm:t>
        <a:bodyPr/>
        <a:lstStyle/>
        <a:p>
          <a:r>
            <a:rPr lang="ru-RU" dirty="0" smtClean="0"/>
            <a:t>примеры</a:t>
          </a:r>
          <a:endParaRPr lang="ru-RU" dirty="0"/>
        </a:p>
      </dgm:t>
    </dgm:pt>
    <dgm:pt modelId="{D90E2C6F-846A-42BC-9ACA-49C3F6BA757D}" type="parTrans" cxnId="{AC85373D-DDD0-4AC5-80B6-2CD325E80C01}">
      <dgm:prSet/>
      <dgm:spPr/>
      <dgm:t>
        <a:bodyPr/>
        <a:lstStyle/>
        <a:p>
          <a:endParaRPr lang="ru-RU"/>
        </a:p>
      </dgm:t>
    </dgm:pt>
    <dgm:pt modelId="{6191C1E3-7732-4204-BE82-B14B09567A23}" type="sibTrans" cxnId="{AC85373D-DDD0-4AC5-80B6-2CD325E80C01}">
      <dgm:prSet/>
      <dgm:spPr/>
      <dgm:t>
        <a:bodyPr/>
        <a:lstStyle/>
        <a:p>
          <a:endParaRPr lang="ru-RU"/>
        </a:p>
      </dgm:t>
    </dgm:pt>
    <dgm:pt modelId="{13DB3B54-15C4-4064-A806-44B40D755FF3}">
      <dgm:prSet phldrT="[Текст]"/>
      <dgm:spPr/>
      <dgm:t>
        <a:bodyPr/>
        <a:lstStyle/>
        <a:p>
          <a:r>
            <a:rPr lang="ru-RU" dirty="0" smtClean="0"/>
            <a:t>Круглые тела вокруг нас</a:t>
          </a:r>
          <a:endParaRPr lang="ru-RU" dirty="0"/>
        </a:p>
      </dgm:t>
    </dgm:pt>
    <dgm:pt modelId="{EC0E7185-65A1-4371-9F27-62010B4A93C8}" type="parTrans" cxnId="{76EB42B0-ECB1-4A94-84B0-28CBD5F86FC7}">
      <dgm:prSet/>
      <dgm:spPr/>
      <dgm:t>
        <a:bodyPr/>
        <a:lstStyle/>
        <a:p>
          <a:endParaRPr lang="ru-RU"/>
        </a:p>
      </dgm:t>
    </dgm:pt>
    <dgm:pt modelId="{FC5CF196-022A-4099-B8D0-0D2CF03C639F}" type="sibTrans" cxnId="{76EB42B0-ECB1-4A94-84B0-28CBD5F86FC7}">
      <dgm:prSet/>
      <dgm:spPr/>
      <dgm:t>
        <a:bodyPr/>
        <a:lstStyle/>
        <a:p>
          <a:endParaRPr lang="ru-RU"/>
        </a:p>
      </dgm:t>
    </dgm:pt>
    <dgm:pt modelId="{249D615E-F4F7-4C63-AD13-D04B880BFEEF}">
      <dgm:prSet phldrT="[Текст]"/>
      <dgm:spPr/>
      <dgm:t>
        <a:bodyPr/>
        <a:lstStyle/>
        <a:p>
          <a:r>
            <a:rPr lang="ru-RU" dirty="0" smtClean="0"/>
            <a:t>Прикладные  задачи</a:t>
          </a:r>
          <a:endParaRPr lang="ru-RU" dirty="0"/>
        </a:p>
      </dgm:t>
    </dgm:pt>
    <dgm:pt modelId="{9221D6FC-F94A-48E5-8B03-33505D06767D}" type="parTrans" cxnId="{D070DDDB-D1E8-4D25-A4DA-CFA10BB8157E}">
      <dgm:prSet/>
      <dgm:spPr/>
      <dgm:t>
        <a:bodyPr/>
        <a:lstStyle/>
        <a:p>
          <a:endParaRPr lang="ru-RU"/>
        </a:p>
      </dgm:t>
    </dgm:pt>
    <dgm:pt modelId="{11D15C21-9722-4B09-B9B2-F4B914148E13}" type="sibTrans" cxnId="{D070DDDB-D1E8-4D25-A4DA-CFA10BB8157E}">
      <dgm:prSet/>
      <dgm:spPr/>
      <dgm:t>
        <a:bodyPr/>
        <a:lstStyle/>
        <a:p>
          <a:endParaRPr lang="ru-RU"/>
        </a:p>
      </dgm:t>
    </dgm:pt>
    <dgm:pt modelId="{5614C274-16D6-4D51-8F7A-C17B5534D490}">
      <dgm:prSet phldrT="[Текст]"/>
      <dgm:spPr/>
      <dgm:t>
        <a:bodyPr/>
        <a:lstStyle/>
        <a:p>
          <a:r>
            <a:rPr lang="ru-RU" dirty="0" smtClean="0"/>
            <a:t>Математический  тренажер</a:t>
          </a:r>
          <a:endParaRPr lang="ru-RU" dirty="0"/>
        </a:p>
      </dgm:t>
    </dgm:pt>
    <dgm:pt modelId="{DD1A15B8-19AD-4AE3-8FCD-3F930FFC853C}" type="parTrans" cxnId="{488B692A-CF70-4804-877E-2BB3B47E7FD3}">
      <dgm:prSet/>
      <dgm:spPr/>
      <dgm:t>
        <a:bodyPr/>
        <a:lstStyle/>
        <a:p>
          <a:endParaRPr lang="ru-RU"/>
        </a:p>
      </dgm:t>
    </dgm:pt>
    <dgm:pt modelId="{BE7D0310-7C42-48C9-BA2D-23BF81CB1E1D}" type="sibTrans" cxnId="{488B692A-CF70-4804-877E-2BB3B47E7FD3}">
      <dgm:prSet/>
      <dgm:spPr/>
      <dgm:t>
        <a:bodyPr/>
        <a:lstStyle/>
        <a:p>
          <a:endParaRPr lang="ru-RU"/>
        </a:p>
      </dgm:t>
    </dgm:pt>
    <dgm:pt modelId="{C1F5AAC5-4A60-4532-A9C3-1FBF17D3964F}">
      <dgm:prSet phldrT="[Текст]" phldr="1"/>
      <dgm:spPr/>
      <dgm:t>
        <a:bodyPr/>
        <a:lstStyle/>
        <a:p>
          <a:endParaRPr lang="ru-RU"/>
        </a:p>
      </dgm:t>
    </dgm:pt>
    <dgm:pt modelId="{66E35F9E-E504-4E58-94E3-6F5827D93DD8}" type="parTrans" cxnId="{D61E014F-BAC9-4F8F-A6D7-0CF73056ADA5}">
      <dgm:prSet/>
      <dgm:spPr/>
      <dgm:t>
        <a:bodyPr/>
        <a:lstStyle/>
        <a:p>
          <a:endParaRPr lang="ru-RU"/>
        </a:p>
      </dgm:t>
    </dgm:pt>
    <dgm:pt modelId="{A02A8598-9143-4A93-8784-39A7F86A407C}" type="sibTrans" cxnId="{D61E014F-BAC9-4F8F-A6D7-0CF73056ADA5}">
      <dgm:prSet/>
      <dgm:spPr/>
      <dgm:t>
        <a:bodyPr/>
        <a:lstStyle/>
        <a:p>
          <a:endParaRPr lang="ru-RU"/>
        </a:p>
      </dgm:t>
    </dgm:pt>
    <dgm:pt modelId="{88D2C549-881E-4A37-9600-C45776660BB4}">
      <dgm:prSet phldrT="[Текст]" phldr="1"/>
      <dgm:spPr/>
      <dgm:t>
        <a:bodyPr/>
        <a:lstStyle/>
        <a:p>
          <a:endParaRPr lang="ru-RU"/>
        </a:p>
      </dgm:t>
    </dgm:pt>
    <dgm:pt modelId="{EAF0F293-28D4-4061-8FFB-C365A2CA4254}" type="parTrans" cxnId="{F87E0AEB-69D6-4C4F-B333-E055B7058053}">
      <dgm:prSet/>
      <dgm:spPr/>
      <dgm:t>
        <a:bodyPr/>
        <a:lstStyle/>
        <a:p>
          <a:endParaRPr lang="ru-RU"/>
        </a:p>
      </dgm:t>
    </dgm:pt>
    <dgm:pt modelId="{A51CD101-57A3-4553-B2A3-3D7282772B9C}" type="sibTrans" cxnId="{F87E0AEB-69D6-4C4F-B333-E055B7058053}">
      <dgm:prSet/>
      <dgm:spPr/>
      <dgm:t>
        <a:bodyPr/>
        <a:lstStyle/>
        <a:p>
          <a:endParaRPr lang="ru-RU"/>
        </a:p>
      </dgm:t>
    </dgm:pt>
    <dgm:pt modelId="{6DFC410A-23E7-4C85-8AF6-E74CB9D44DD9}">
      <dgm:prSet phldrT="[Текст]"/>
      <dgm:spPr/>
      <dgm:t>
        <a:bodyPr/>
        <a:lstStyle/>
        <a:p>
          <a:endParaRPr lang="ru-RU"/>
        </a:p>
      </dgm:t>
    </dgm:pt>
    <dgm:pt modelId="{DEB52059-55FA-455D-B388-40237A81B32D}" type="parTrans" cxnId="{13AD0F1E-C636-4813-AB2C-D24F43DB2428}">
      <dgm:prSet/>
      <dgm:spPr/>
      <dgm:t>
        <a:bodyPr/>
        <a:lstStyle/>
        <a:p>
          <a:endParaRPr lang="ru-RU"/>
        </a:p>
      </dgm:t>
    </dgm:pt>
    <dgm:pt modelId="{8A8772EF-D0BD-49A0-8081-1A52A7CBFDD8}" type="sibTrans" cxnId="{13AD0F1E-C636-4813-AB2C-D24F43DB2428}">
      <dgm:prSet/>
      <dgm:spPr/>
      <dgm:t>
        <a:bodyPr/>
        <a:lstStyle/>
        <a:p>
          <a:endParaRPr lang="ru-RU"/>
        </a:p>
      </dgm:t>
    </dgm:pt>
    <dgm:pt modelId="{AD66EAD5-F74B-4AF9-970C-F6E8F8EDBC0F}">
      <dgm:prSet phldrT="[Текст]"/>
      <dgm:spPr/>
      <dgm:t>
        <a:bodyPr/>
        <a:lstStyle/>
        <a:p>
          <a:endParaRPr lang="ru-RU" dirty="0"/>
        </a:p>
      </dgm:t>
    </dgm:pt>
    <dgm:pt modelId="{5C242357-21E3-4989-87DF-B827E141F188}" type="parTrans" cxnId="{C428B5A6-5244-45F4-B7CD-B7CF32ACA796}">
      <dgm:prSet/>
      <dgm:spPr/>
      <dgm:t>
        <a:bodyPr/>
        <a:lstStyle/>
        <a:p>
          <a:endParaRPr lang="ru-RU"/>
        </a:p>
      </dgm:t>
    </dgm:pt>
    <dgm:pt modelId="{8D0F5883-8950-439A-96A4-98D1D5602652}" type="sibTrans" cxnId="{C428B5A6-5244-45F4-B7CD-B7CF32ACA796}">
      <dgm:prSet/>
      <dgm:spPr/>
      <dgm:t>
        <a:bodyPr/>
        <a:lstStyle/>
        <a:p>
          <a:endParaRPr lang="ru-RU"/>
        </a:p>
      </dgm:t>
    </dgm:pt>
    <dgm:pt modelId="{80EEE8F3-3910-400F-8ADA-B613912457D7}">
      <dgm:prSet phldrT="[Текст]"/>
      <dgm:spPr/>
      <dgm:t>
        <a:bodyPr/>
        <a:lstStyle/>
        <a:p>
          <a:endParaRPr lang="ru-RU" dirty="0"/>
        </a:p>
      </dgm:t>
    </dgm:pt>
    <dgm:pt modelId="{FFAC16B5-73EC-4143-8E80-55760379145E}" type="parTrans" cxnId="{0282F32D-4386-4213-8C7B-00D06CE07454}">
      <dgm:prSet/>
      <dgm:spPr/>
      <dgm:t>
        <a:bodyPr/>
        <a:lstStyle/>
        <a:p>
          <a:endParaRPr lang="ru-RU"/>
        </a:p>
      </dgm:t>
    </dgm:pt>
    <dgm:pt modelId="{7E91A1A6-64EC-46D9-8AB7-953AD2A0F5CF}" type="sibTrans" cxnId="{0282F32D-4386-4213-8C7B-00D06CE07454}">
      <dgm:prSet/>
      <dgm:spPr/>
      <dgm:t>
        <a:bodyPr/>
        <a:lstStyle/>
        <a:p>
          <a:endParaRPr lang="ru-RU"/>
        </a:p>
      </dgm:t>
    </dgm:pt>
    <dgm:pt modelId="{D6400BB2-FC34-49B0-9BCC-91DA4BB4789D}">
      <dgm:prSet phldrT="[Текст]"/>
      <dgm:spPr/>
      <dgm:t>
        <a:bodyPr/>
        <a:lstStyle/>
        <a:p>
          <a:endParaRPr lang="ru-RU" dirty="0"/>
        </a:p>
      </dgm:t>
    </dgm:pt>
    <dgm:pt modelId="{9A946CE7-C221-4539-ABA5-96EE16B51218}" type="parTrans" cxnId="{D173294C-D45B-47D6-BFB7-2B8B089F6BB1}">
      <dgm:prSet/>
      <dgm:spPr/>
      <dgm:t>
        <a:bodyPr/>
        <a:lstStyle/>
        <a:p>
          <a:endParaRPr lang="ru-RU"/>
        </a:p>
      </dgm:t>
    </dgm:pt>
    <dgm:pt modelId="{E1883384-3875-444C-8D45-B1BEC831C571}" type="sibTrans" cxnId="{D173294C-D45B-47D6-BFB7-2B8B089F6BB1}">
      <dgm:prSet/>
      <dgm:spPr/>
      <dgm:t>
        <a:bodyPr/>
        <a:lstStyle/>
        <a:p>
          <a:endParaRPr lang="ru-RU"/>
        </a:p>
      </dgm:t>
    </dgm:pt>
    <dgm:pt modelId="{8CD9C584-26A1-4BA7-9E4D-D5BF6415CAE9}" type="pres">
      <dgm:prSet presAssocID="{41A21D9D-3215-4D85-AAAE-22E4C69112C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309151-DEC3-4D1A-A626-B8EEFB9B3B23}" type="pres">
      <dgm:prSet presAssocID="{41A21D9D-3215-4D85-AAAE-22E4C69112C6}" presName="children" presStyleCnt="0"/>
      <dgm:spPr/>
    </dgm:pt>
    <dgm:pt modelId="{1841C939-14BE-4784-A5E6-5D7884DA4DC2}" type="pres">
      <dgm:prSet presAssocID="{41A21D9D-3215-4D85-AAAE-22E4C69112C6}" presName="child2group" presStyleCnt="0"/>
      <dgm:spPr/>
    </dgm:pt>
    <dgm:pt modelId="{0AEED44A-B4F3-43B4-BDF8-7B53C6AC32F3}" type="pres">
      <dgm:prSet presAssocID="{41A21D9D-3215-4D85-AAAE-22E4C69112C6}" presName="child2" presStyleLbl="bgAcc1" presStyleIdx="0" presStyleCnt="3"/>
      <dgm:spPr/>
      <dgm:t>
        <a:bodyPr/>
        <a:lstStyle/>
        <a:p>
          <a:endParaRPr lang="ru-RU"/>
        </a:p>
      </dgm:t>
    </dgm:pt>
    <dgm:pt modelId="{889BF913-1141-40A6-A6E0-D6B14C8427A0}" type="pres">
      <dgm:prSet presAssocID="{41A21D9D-3215-4D85-AAAE-22E4C69112C6}" presName="child2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E8854-1380-4407-8185-6EC4C89D7C93}" type="pres">
      <dgm:prSet presAssocID="{41A21D9D-3215-4D85-AAAE-22E4C69112C6}" presName="child3group" presStyleCnt="0"/>
      <dgm:spPr/>
    </dgm:pt>
    <dgm:pt modelId="{F4B61CDE-A3C8-4F9A-B338-A8F5C8AF0663}" type="pres">
      <dgm:prSet presAssocID="{41A21D9D-3215-4D85-AAAE-22E4C69112C6}" presName="child3" presStyleLbl="bgAcc1" presStyleIdx="1" presStyleCnt="3" custLinFactNeighborX="1317" custLinFactNeighborY="12047"/>
      <dgm:spPr/>
      <dgm:t>
        <a:bodyPr/>
        <a:lstStyle/>
        <a:p>
          <a:endParaRPr lang="ru-RU"/>
        </a:p>
      </dgm:t>
    </dgm:pt>
    <dgm:pt modelId="{FAE8A90D-EBF9-42EE-8F97-30216D6A0BE2}" type="pres">
      <dgm:prSet presAssocID="{41A21D9D-3215-4D85-AAAE-22E4C69112C6}" presName="child3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E3C3D-EAC0-4FCE-A986-D808D3586EEF}" type="pres">
      <dgm:prSet presAssocID="{41A21D9D-3215-4D85-AAAE-22E4C69112C6}" presName="child4group" presStyleCnt="0"/>
      <dgm:spPr/>
    </dgm:pt>
    <dgm:pt modelId="{BAC38CA9-5F4D-4B58-A5D1-2AA469773B7B}" type="pres">
      <dgm:prSet presAssocID="{41A21D9D-3215-4D85-AAAE-22E4C69112C6}" presName="child4" presStyleLbl="bgAcc1" presStyleIdx="2" presStyleCnt="3" custLinFactNeighborX="0" custLinFactNeighborY="17337"/>
      <dgm:spPr/>
      <dgm:t>
        <a:bodyPr/>
        <a:lstStyle/>
        <a:p>
          <a:endParaRPr lang="ru-RU"/>
        </a:p>
      </dgm:t>
    </dgm:pt>
    <dgm:pt modelId="{2943763C-95E9-4772-8890-C2BB370CAF43}" type="pres">
      <dgm:prSet presAssocID="{41A21D9D-3215-4D85-AAAE-22E4C69112C6}" presName="child4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20324-DAC5-41E9-AA9C-AC9B4883EABD}" type="pres">
      <dgm:prSet presAssocID="{41A21D9D-3215-4D85-AAAE-22E4C69112C6}" presName="childPlaceholder" presStyleCnt="0"/>
      <dgm:spPr/>
    </dgm:pt>
    <dgm:pt modelId="{718626E3-F1E7-422E-B262-7F52E5B66E70}" type="pres">
      <dgm:prSet presAssocID="{41A21D9D-3215-4D85-AAAE-22E4C69112C6}" presName="circle" presStyleCnt="0"/>
      <dgm:spPr/>
    </dgm:pt>
    <dgm:pt modelId="{EBB03B0D-2C44-4B6F-AB0D-DF3226A43F67}" type="pres">
      <dgm:prSet presAssocID="{41A21D9D-3215-4D85-AAAE-22E4C69112C6}" presName="quadrant1" presStyleLbl="node1" presStyleIdx="0" presStyleCnt="4" custLinFactNeighborX="-895" custLinFactNeighborY="3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AFBC2-D2D2-4522-9DDB-4C17AA98CA45}" type="pres">
      <dgm:prSet presAssocID="{41A21D9D-3215-4D85-AAAE-22E4C69112C6}" presName="quadrant2" presStyleLbl="node1" presStyleIdx="1" presStyleCnt="4" custLinFactNeighborX="-3873" custLinFactNeighborY="3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A23A2-776D-498A-A095-E2F63A9C5B89}" type="pres">
      <dgm:prSet presAssocID="{41A21D9D-3215-4D85-AAAE-22E4C69112C6}" presName="quadrant3" presStyleLbl="node1" presStyleIdx="2" presStyleCnt="4" custLinFactNeighborX="-3873" custLinFactNeighborY="-65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3D612-C7F1-49DC-A956-01EAA6E6CCAE}" type="pres">
      <dgm:prSet presAssocID="{41A21D9D-3215-4D85-AAAE-22E4C69112C6}" presName="quadrant4" presStyleLbl="node1" presStyleIdx="3" presStyleCnt="4" custLinFactNeighborX="-895" custLinFactNeighborY="-65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6262D-F352-4178-9F8F-0BB34F432442}" type="pres">
      <dgm:prSet presAssocID="{41A21D9D-3215-4D85-AAAE-22E4C69112C6}" presName="quadrantPlaceholder" presStyleCnt="0"/>
      <dgm:spPr/>
    </dgm:pt>
    <dgm:pt modelId="{96612985-3396-4A6D-AECB-AF57CEC3F9E1}" type="pres">
      <dgm:prSet presAssocID="{41A21D9D-3215-4D85-AAAE-22E4C69112C6}" presName="center1" presStyleLbl="fgShp" presStyleIdx="0" presStyleCnt="2"/>
      <dgm:spPr/>
    </dgm:pt>
    <dgm:pt modelId="{4FB79EF7-5440-4673-977B-5E8DFD718F3B}" type="pres">
      <dgm:prSet presAssocID="{41A21D9D-3215-4D85-AAAE-22E4C69112C6}" presName="center2" presStyleLbl="fgShp" presStyleIdx="1" presStyleCnt="2" custLinFactNeighborX="183" custLinFactNeighborY="3571"/>
      <dgm:spPr/>
    </dgm:pt>
  </dgm:ptLst>
  <dgm:cxnLst>
    <dgm:cxn modelId="{D61E014F-BAC9-4F8F-A6D7-0CF73056ADA5}" srcId="{41A21D9D-3215-4D85-AAAE-22E4C69112C6}" destId="{C1F5AAC5-4A60-4532-A9C3-1FBF17D3964F}" srcOrd="4" destOrd="0" parTransId="{66E35F9E-E504-4E58-94E3-6F5827D93DD8}" sibTransId="{A02A8598-9143-4A93-8784-39A7F86A407C}"/>
    <dgm:cxn modelId="{A547719A-957C-42C0-95F7-83767FFB358E}" type="presOf" srcId="{31418D5C-18A5-4CCC-A516-6408C5CD3CD4}" destId="{0AEED44A-B4F3-43B4-BDF8-7B53C6AC32F3}" srcOrd="0" destOrd="1" presId="urn:microsoft.com/office/officeart/2005/8/layout/cycle4"/>
    <dgm:cxn modelId="{B9E978F1-8C90-4E6E-8163-10DE68DDF39A}" type="presOf" srcId="{D6400BB2-FC34-49B0-9BCC-91DA4BB4789D}" destId="{FAE8A90D-EBF9-42EE-8F97-30216D6A0BE2}" srcOrd="1" destOrd="1" presId="urn:microsoft.com/office/officeart/2005/8/layout/cycle4"/>
    <dgm:cxn modelId="{0CEBE6E5-9117-43F5-8AA5-904FF316A843}" type="presOf" srcId="{AD66EAD5-F74B-4AF9-970C-F6E8F8EDBC0F}" destId="{0AEED44A-B4F3-43B4-BDF8-7B53C6AC32F3}" srcOrd="0" destOrd="0" presId="urn:microsoft.com/office/officeart/2005/8/layout/cycle4"/>
    <dgm:cxn modelId="{5E85266E-B9B7-4124-BD00-E775A52DF22E}" type="presOf" srcId="{D6400BB2-FC34-49B0-9BCC-91DA4BB4789D}" destId="{F4B61CDE-A3C8-4F9A-B338-A8F5C8AF0663}" srcOrd="0" destOrd="1" presId="urn:microsoft.com/office/officeart/2005/8/layout/cycle4"/>
    <dgm:cxn modelId="{CB41CC39-705C-492F-9E25-5AC5D4D54FA6}" type="presOf" srcId="{80EEE8F3-3910-400F-8ADA-B613912457D7}" destId="{F4B61CDE-A3C8-4F9A-B338-A8F5C8AF0663}" srcOrd="0" destOrd="2" presId="urn:microsoft.com/office/officeart/2005/8/layout/cycle4"/>
    <dgm:cxn modelId="{25B7667B-2324-4DC4-BC0B-0BA35C6D4649}" type="presOf" srcId="{80EEE8F3-3910-400F-8ADA-B613912457D7}" destId="{FAE8A90D-EBF9-42EE-8F97-30216D6A0BE2}" srcOrd="1" destOrd="2" presId="urn:microsoft.com/office/officeart/2005/8/layout/cycle4"/>
    <dgm:cxn modelId="{8E0C6D67-EDFD-4278-8532-BC9179F39E9B}" type="presOf" srcId="{5614C274-16D6-4D51-8F7A-C17B5534D490}" destId="{BAC38CA9-5F4D-4B58-A5D1-2AA469773B7B}" srcOrd="0" destOrd="0" presId="urn:microsoft.com/office/officeart/2005/8/layout/cycle4"/>
    <dgm:cxn modelId="{D070DDDB-D1E8-4D25-A4DA-CFA10BB8157E}" srcId="{41A21D9D-3215-4D85-AAAE-22E4C69112C6}" destId="{249D615E-F4F7-4C63-AD13-D04B880BFEEF}" srcOrd="3" destOrd="0" parTransId="{9221D6FC-F94A-48E5-8B03-33505D06767D}" sibTransId="{11D15C21-9722-4B09-B9B2-F4B914148E13}"/>
    <dgm:cxn modelId="{F3DD1406-9BCB-4AB3-85DC-F684296D22AB}" type="presOf" srcId="{13DB3B54-15C4-4064-A806-44B40D755FF3}" destId="{FAE8A90D-EBF9-42EE-8F97-30216D6A0BE2}" srcOrd="1" destOrd="0" presId="urn:microsoft.com/office/officeart/2005/8/layout/cycle4"/>
    <dgm:cxn modelId="{4A2F539D-C0E0-4A6D-ACCC-40B45751A3B9}" srcId="{6DFC410A-23E7-4C85-8AF6-E74CB9D44DD9}" destId="{31418D5C-18A5-4CCC-A516-6408C5CD3CD4}" srcOrd="1" destOrd="0" parTransId="{2281B1AD-3C96-4415-A784-753CFBBF42FC}" sibTransId="{83F9D579-6E10-4376-BC43-268D66CBBC8E}"/>
    <dgm:cxn modelId="{FA158524-8278-4B02-9EB0-A8E0307E3D52}" type="presOf" srcId="{AD66EAD5-F74B-4AF9-970C-F6E8F8EDBC0F}" destId="{889BF913-1141-40A6-A6E0-D6B14C8427A0}" srcOrd="1" destOrd="0" presId="urn:microsoft.com/office/officeart/2005/8/layout/cycle4"/>
    <dgm:cxn modelId="{488B692A-CF70-4804-877E-2BB3B47E7FD3}" srcId="{249D615E-F4F7-4C63-AD13-D04B880BFEEF}" destId="{5614C274-16D6-4D51-8F7A-C17B5534D490}" srcOrd="0" destOrd="0" parTransId="{DD1A15B8-19AD-4AE3-8FCD-3F930FFC853C}" sibTransId="{BE7D0310-7C42-48C9-BA2D-23BF81CB1E1D}"/>
    <dgm:cxn modelId="{E549095D-D9BE-4E08-B2C0-223A9A8149A2}" type="presOf" srcId="{41A21D9D-3215-4D85-AAAE-22E4C69112C6}" destId="{8CD9C584-26A1-4BA7-9E4D-D5BF6415CAE9}" srcOrd="0" destOrd="0" presId="urn:microsoft.com/office/officeart/2005/8/layout/cycle4"/>
    <dgm:cxn modelId="{AC85373D-DDD0-4AC5-80B6-2CD325E80C01}" srcId="{41A21D9D-3215-4D85-AAAE-22E4C69112C6}" destId="{942B70AD-AEC8-46D6-9C17-17597A9F910A}" srcOrd="2" destOrd="0" parTransId="{D90E2C6F-846A-42BC-9ACA-49C3F6BA757D}" sibTransId="{6191C1E3-7732-4204-BE82-B14B09567A23}"/>
    <dgm:cxn modelId="{7CC638CF-118E-467C-A60F-322548D0FE10}" srcId="{41A21D9D-3215-4D85-AAAE-22E4C69112C6}" destId="{502F564D-3E48-4F13-954C-BFDC6EB18BFB}" srcOrd="0" destOrd="0" parTransId="{B82D6C3A-8750-4176-82B0-0E7B4A33310A}" sibTransId="{FE0149FE-A3A4-4D90-A87B-2F5D136EAF5F}"/>
    <dgm:cxn modelId="{4F5D8B37-E005-408C-B847-36F8E152F611}" type="presOf" srcId="{31418D5C-18A5-4CCC-A516-6408C5CD3CD4}" destId="{889BF913-1141-40A6-A6E0-D6B14C8427A0}" srcOrd="1" destOrd="1" presId="urn:microsoft.com/office/officeart/2005/8/layout/cycle4"/>
    <dgm:cxn modelId="{56583CD0-5D3A-4DD2-B7FD-EA4EAAF2A7F5}" type="presOf" srcId="{942B70AD-AEC8-46D6-9C17-17597A9F910A}" destId="{B7DA23A2-776D-498A-A095-E2F63A9C5B89}" srcOrd="0" destOrd="0" presId="urn:microsoft.com/office/officeart/2005/8/layout/cycle4"/>
    <dgm:cxn modelId="{76EB42B0-ECB1-4A94-84B0-28CBD5F86FC7}" srcId="{942B70AD-AEC8-46D6-9C17-17597A9F910A}" destId="{13DB3B54-15C4-4064-A806-44B40D755FF3}" srcOrd="0" destOrd="0" parTransId="{EC0E7185-65A1-4371-9F27-62010B4A93C8}" sibTransId="{FC5CF196-022A-4099-B8D0-0D2CF03C639F}"/>
    <dgm:cxn modelId="{7A286180-CA82-4C0E-BED4-7B385A04BA83}" type="presOf" srcId="{13DB3B54-15C4-4064-A806-44B40D755FF3}" destId="{F4B61CDE-A3C8-4F9A-B338-A8F5C8AF0663}" srcOrd="0" destOrd="0" presId="urn:microsoft.com/office/officeart/2005/8/layout/cycle4"/>
    <dgm:cxn modelId="{C428B5A6-5244-45F4-B7CD-B7CF32ACA796}" srcId="{6DFC410A-23E7-4C85-8AF6-E74CB9D44DD9}" destId="{AD66EAD5-F74B-4AF9-970C-F6E8F8EDBC0F}" srcOrd="0" destOrd="0" parTransId="{5C242357-21E3-4989-87DF-B827E141F188}" sibTransId="{8D0F5883-8950-439A-96A4-98D1D5602652}"/>
    <dgm:cxn modelId="{0282F32D-4386-4213-8C7B-00D06CE07454}" srcId="{942B70AD-AEC8-46D6-9C17-17597A9F910A}" destId="{80EEE8F3-3910-400F-8ADA-B613912457D7}" srcOrd="2" destOrd="0" parTransId="{FFAC16B5-73EC-4143-8E80-55760379145E}" sibTransId="{7E91A1A6-64EC-46D9-8AB7-953AD2A0F5CF}"/>
    <dgm:cxn modelId="{3AE9044C-72BA-4D0C-80AC-1EAB5DD8E718}" type="presOf" srcId="{5614C274-16D6-4D51-8F7A-C17B5534D490}" destId="{2943763C-95E9-4772-8890-C2BB370CAF43}" srcOrd="1" destOrd="0" presId="urn:microsoft.com/office/officeart/2005/8/layout/cycle4"/>
    <dgm:cxn modelId="{F87E0AEB-69D6-4C4F-B333-E055B7058053}" srcId="{C1F5AAC5-4A60-4532-A9C3-1FBF17D3964F}" destId="{88D2C549-881E-4A37-9600-C45776660BB4}" srcOrd="0" destOrd="0" parTransId="{EAF0F293-28D4-4061-8FFB-C365A2CA4254}" sibTransId="{A51CD101-57A3-4553-B2A3-3D7282772B9C}"/>
    <dgm:cxn modelId="{13AD0F1E-C636-4813-AB2C-D24F43DB2428}" srcId="{41A21D9D-3215-4D85-AAAE-22E4C69112C6}" destId="{6DFC410A-23E7-4C85-8AF6-E74CB9D44DD9}" srcOrd="1" destOrd="0" parTransId="{DEB52059-55FA-455D-B388-40237A81B32D}" sibTransId="{8A8772EF-D0BD-49A0-8081-1A52A7CBFDD8}"/>
    <dgm:cxn modelId="{D173294C-D45B-47D6-BFB7-2B8B089F6BB1}" srcId="{942B70AD-AEC8-46D6-9C17-17597A9F910A}" destId="{D6400BB2-FC34-49B0-9BCC-91DA4BB4789D}" srcOrd="1" destOrd="0" parTransId="{9A946CE7-C221-4539-ABA5-96EE16B51218}" sibTransId="{E1883384-3875-444C-8D45-B1BEC831C571}"/>
    <dgm:cxn modelId="{E7173C5B-6A82-4301-B70C-4896895E7A04}" type="presOf" srcId="{6DFC410A-23E7-4C85-8AF6-E74CB9D44DD9}" destId="{7A4AFBC2-D2D2-4522-9DDB-4C17AA98CA45}" srcOrd="0" destOrd="0" presId="urn:microsoft.com/office/officeart/2005/8/layout/cycle4"/>
    <dgm:cxn modelId="{08B7D96F-1996-4886-99ED-8EB7BB555F27}" type="presOf" srcId="{502F564D-3E48-4F13-954C-BFDC6EB18BFB}" destId="{EBB03B0D-2C44-4B6F-AB0D-DF3226A43F67}" srcOrd="0" destOrd="0" presId="urn:microsoft.com/office/officeart/2005/8/layout/cycle4"/>
    <dgm:cxn modelId="{5F0910B6-E2F6-4C51-8215-2B21E44DA1F0}" type="presOf" srcId="{249D615E-F4F7-4C63-AD13-D04B880BFEEF}" destId="{E9C3D612-C7F1-49DC-A956-01EAA6E6CCAE}" srcOrd="0" destOrd="0" presId="urn:microsoft.com/office/officeart/2005/8/layout/cycle4"/>
    <dgm:cxn modelId="{15896EE6-01DB-49DB-83D1-975F59AE0541}" type="presParOf" srcId="{8CD9C584-26A1-4BA7-9E4D-D5BF6415CAE9}" destId="{0F309151-DEC3-4D1A-A626-B8EEFB9B3B23}" srcOrd="0" destOrd="0" presId="urn:microsoft.com/office/officeart/2005/8/layout/cycle4"/>
    <dgm:cxn modelId="{7F8B0FBF-355E-4209-A7F2-EAE276941F53}" type="presParOf" srcId="{0F309151-DEC3-4D1A-A626-B8EEFB9B3B23}" destId="{1841C939-14BE-4784-A5E6-5D7884DA4DC2}" srcOrd="0" destOrd="0" presId="urn:microsoft.com/office/officeart/2005/8/layout/cycle4"/>
    <dgm:cxn modelId="{5A9C6000-BC12-448B-9451-212D18257079}" type="presParOf" srcId="{1841C939-14BE-4784-A5E6-5D7884DA4DC2}" destId="{0AEED44A-B4F3-43B4-BDF8-7B53C6AC32F3}" srcOrd="0" destOrd="0" presId="urn:microsoft.com/office/officeart/2005/8/layout/cycle4"/>
    <dgm:cxn modelId="{902E11D1-567B-4C40-ABAF-22D46F6B0475}" type="presParOf" srcId="{1841C939-14BE-4784-A5E6-5D7884DA4DC2}" destId="{889BF913-1141-40A6-A6E0-D6B14C8427A0}" srcOrd="1" destOrd="0" presId="urn:microsoft.com/office/officeart/2005/8/layout/cycle4"/>
    <dgm:cxn modelId="{27B29BD6-A24B-46BF-B2C2-4739B1A749C8}" type="presParOf" srcId="{0F309151-DEC3-4D1A-A626-B8EEFB9B3B23}" destId="{63FE8854-1380-4407-8185-6EC4C89D7C93}" srcOrd="1" destOrd="0" presId="urn:microsoft.com/office/officeart/2005/8/layout/cycle4"/>
    <dgm:cxn modelId="{0FCA678A-BB19-4148-AB98-2B9FC901B9CD}" type="presParOf" srcId="{63FE8854-1380-4407-8185-6EC4C89D7C93}" destId="{F4B61CDE-A3C8-4F9A-B338-A8F5C8AF0663}" srcOrd="0" destOrd="0" presId="urn:microsoft.com/office/officeart/2005/8/layout/cycle4"/>
    <dgm:cxn modelId="{522E95AC-BD8A-4F64-82BC-CE5C8C5E7D50}" type="presParOf" srcId="{63FE8854-1380-4407-8185-6EC4C89D7C93}" destId="{FAE8A90D-EBF9-42EE-8F97-30216D6A0BE2}" srcOrd="1" destOrd="0" presId="urn:microsoft.com/office/officeart/2005/8/layout/cycle4"/>
    <dgm:cxn modelId="{460EDD28-DCE9-485E-B8E2-3721E89D8F0C}" type="presParOf" srcId="{0F309151-DEC3-4D1A-A626-B8EEFB9B3B23}" destId="{F22E3C3D-EAC0-4FCE-A986-D808D3586EEF}" srcOrd="2" destOrd="0" presId="urn:microsoft.com/office/officeart/2005/8/layout/cycle4"/>
    <dgm:cxn modelId="{D40C172E-DCE4-436B-8F11-16E6EADE74C8}" type="presParOf" srcId="{F22E3C3D-EAC0-4FCE-A986-D808D3586EEF}" destId="{BAC38CA9-5F4D-4B58-A5D1-2AA469773B7B}" srcOrd="0" destOrd="0" presId="urn:microsoft.com/office/officeart/2005/8/layout/cycle4"/>
    <dgm:cxn modelId="{27080DB4-1C3E-4114-BAC8-215589E93C52}" type="presParOf" srcId="{F22E3C3D-EAC0-4FCE-A986-D808D3586EEF}" destId="{2943763C-95E9-4772-8890-C2BB370CAF43}" srcOrd="1" destOrd="0" presId="urn:microsoft.com/office/officeart/2005/8/layout/cycle4"/>
    <dgm:cxn modelId="{749F972C-D7A2-4DAD-BABA-BA9175B99CE4}" type="presParOf" srcId="{0F309151-DEC3-4D1A-A626-B8EEFB9B3B23}" destId="{EC820324-DAC5-41E9-AA9C-AC9B4883EABD}" srcOrd="3" destOrd="0" presId="urn:microsoft.com/office/officeart/2005/8/layout/cycle4"/>
    <dgm:cxn modelId="{17F00296-DE86-4EC5-93CC-A661803C7A94}" type="presParOf" srcId="{8CD9C584-26A1-4BA7-9E4D-D5BF6415CAE9}" destId="{718626E3-F1E7-422E-B262-7F52E5B66E70}" srcOrd="1" destOrd="0" presId="urn:microsoft.com/office/officeart/2005/8/layout/cycle4"/>
    <dgm:cxn modelId="{F8449F1E-B9F5-45ED-9EE9-ED17AC7B0C06}" type="presParOf" srcId="{718626E3-F1E7-422E-B262-7F52E5B66E70}" destId="{EBB03B0D-2C44-4B6F-AB0D-DF3226A43F67}" srcOrd="0" destOrd="0" presId="urn:microsoft.com/office/officeart/2005/8/layout/cycle4"/>
    <dgm:cxn modelId="{A69C6F0B-B672-4BB4-A582-6665012F3B8A}" type="presParOf" srcId="{718626E3-F1E7-422E-B262-7F52E5B66E70}" destId="{7A4AFBC2-D2D2-4522-9DDB-4C17AA98CA45}" srcOrd="1" destOrd="0" presId="urn:microsoft.com/office/officeart/2005/8/layout/cycle4"/>
    <dgm:cxn modelId="{D8E48C3B-F446-44BE-9119-5E5B5E6A9FDC}" type="presParOf" srcId="{718626E3-F1E7-422E-B262-7F52E5B66E70}" destId="{B7DA23A2-776D-498A-A095-E2F63A9C5B89}" srcOrd="2" destOrd="0" presId="urn:microsoft.com/office/officeart/2005/8/layout/cycle4"/>
    <dgm:cxn modelId="{006F3A8A-8C3B-47F3-9693-AF0FB0E9D2AF}" type="presParOf" srcId="{718626E3-F1E7-422E-B262-7F52E5B66E70}" destId="{E9C3D612-C7F1-49DC-A956-01EAA6E6CCAE}" srcOrd="3" destOrd="0" presId="urn:microsoft.com/office/officeart/2005/8/layout/cycle4"/>
    <dgm:cxn modelId="{D887688C-8251-4BE2-9B6B-210D2C8AE02D}" type="presParOf" srcId="{718626E3-F1E7-422E-B262-7F52E5B66E70}" destId="{0F46262D-F352-4178-9F8F-0BB34F432442}" srcOrd="4" destOrd="0" presId="urn:microsoft.com/office/officeart/2005/8/layout/cycle4"/>
    <dgm:cxn modelId="{C4DA11D6-8651-48F2-A55F-3724C68209F7}" type="presParOf" srcId="{8CD9C584-26A1-4BA7-9E4D-D5BF6415CAE9}" destId="{96612985-3396-4A6D-AECB-AF57CEC3F9E1}" srcOrd="2" destOrd="0" presId="urn:microsoft.com/office/officeart/2005/8/layout/cycle4"/>
    <dgm:cxn modelId="{B2DE4331-EFAD-4CB8-8BB8-28B50D7E95F2}" type="presParOf" srcId="{8CD9C584-26A1-4BA7-9E4D-D5BF6415CAE9}" destId="{4FB79EF7-5440-4673-977B-5E8DFD718F3B}" srcOrd="3" destOrd="0" presId="urn:microsoft.com/office/officeart/2005/8/layout/cycle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052592-BD7C-478E-AB59-A5072A9C759C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2D4136C-843B-4CFB-B8A6-41D872284EC6}">
      <dgm:prSet phldrT="[Текст]"/>
      <dgm:spPr/>
      <dgm:t>
        <a:bodyPr/>
        <a:lstStyle/>
        <a:p>
          <a:r>
            <a:rPr lang="ru-RU" dirty="0" smtClean="0"/>
            <a:t>Дать понятие длины окружности и площади  круга. Познакомить  с числом  </a:t>
          </a:r>
          <a:r>
            <a:rPr lang="el-GR" dirty="0" smtClean="0"/>
            <a:t>π</a:t>
          </a:r>
          <a:endParaRPr lang="ru-RU" dirty="0"/>
        </a:p>
      </dgm:t>
    </dgm:pt>
    <dgm:pt modelId="{2134C55A-B398-4CEE-9FD7-9DC72CDFE5D9}" type="parTrans" cxnId="{32203A1E-618F-45FC-9EBC-6870FE7E6846}">
      <dgm:prSet/>
      <dgm:spPr/>
      <dgm:t>
        <a:bodyPr/>
        <a:lstStyle/>
        <a:p>
          <a:endParaRPr lang="ru-RU"/>
        </a:p>
      </dgm:t>
    </dgm:pt>
    <dgm:pt modelId="{FF7E44F5-16A8-4387-9EF7-E192E513D562}" type="sibTrans" cxnId="{32203A1E-618F-45FC-9EBC-6870FE7E6846}">
      <dgm:prSet/>
      <dgm:spPr/>
      <dgm:t>
        <a:bodyPr/>
        <a:lstStyle/>
        <a:p>
          <a:endParaRPr lang="ru-RU"/>
        </a:p>
      </dgm:t>
    </dgm:pt>
    <dgm:pt modelId="{3524AB60-10B5-4FDD-8DB9-9239008669E0}">
      <dgm:prSet phldrT="[Текст]"/>
      <dgm:spPr/>
      <dgm:t>
        <a:bodyPr/>
        <a:lstStyle/>
        <a:p>
          <a:r>
            <a:rPr lang="ru-RU" dirty="0" smtClean="0"/>
            <a:t>Показать связь изучаемых понятий с явлениями окружающей  действительности</a:t>
          </a:r>
          <a:endParaRPr lang="ru-RU" dirty="0"/>
        </a:p>
      </dgm:t>
    </dgm:pt>
    <dgm:pt modelId="{EFD9D8C5-8F31-45A6-BAEE-096FC32475A2}" type="parTrans" cxnId="{1E1866B5-86C0-411F-91DC-79AC5D2CA05A}">
      <dgm:prSet/>
      <dgm:spPr/>
      <dgm:t>
        <a:bodyPr/>
        <a:lstStyle/>
        <a:p>
          <a:endParaRPr lang="ru-RU"/>
        </a:p>
      </dgm:t>
    </dgm:pt>
    <dgm:pt modelId="{EC2C0FF2-C152-4BA9-B0E0-C45A99415991}" type="sibTrans" cxnId="{1E1866B5-86C0-411F-91DC-79AC5D2CA05A}">
      <dgm:prSet/>
      <dgm:spPr/>
      <dgm:t>
        <a:bodyPr/>
        <a:lstStyle/>
        <a:p>
          <a:endParaRPr lang="ru-RU"/>
        </a:p>
      </dgm:t>
    </dgm:pt>
    <dgm:pt modelId="{59CBA5F7-D014-4FFB-A9BE-3BBED7E70019}">
      <dgm:prSet phldrT="[Текст]"/>
      <dgm:spPr/>
      <dgm:t>
        <a:bodyPr/>
        <a:lstStyle/>
        <a:p>
          <a:r>
            <a:rPr lang="ru-RU" dirty="0" smtClean="0"/>
            <a:t>Научить  использовать изученные формулы при решении несложных задач</a:t>
          </a:r>
          <a:endParaRPr lang="ru-RU" dirty="0"/>
        </a:p>
      </dgm:t>
    </dgm:pt>
    <dgm:pt modelId="{A49C7D26-8FEB-4078-AA9D-F6F069AEEE3E}" type="parTrans" cxnId="{FEE1D588-F546-44D1-99FF-685546DB0BE7}">
      <dgm:prSet/>
      <dgm:spPr/>
      <dgm:t>
        <a:bodyPr/>
        <a:lstStyle/>
        <a:p>
          <a:endParaRPr lang="ru-RU"/>
        </a:p>
      </dgm:t>
    </dgm:pt>
    <dgm:pt modelId="{C2D66A49-D1ED-4998-B688-EAB633985314}" type="sibTrans" cxnId="{FEE1D588-F546-44D1-99FF-685546DB0BE7}">
      <dgm:prSet/>
      <dgm:spPr/>
      <dgm:t>
        <a:bodyPr/>
        <a:lstStyle/>
        <a:p>
          <a:endParaRPr lang="ru-RU"/>
        </a:p>
      </dgm:t>
    </dgm:pt>
    <dgm:pt modelId="{B8DF89D2-BCEE-44A0-87B5-EC38E3BC076B}">
      <dgm:prSet phldrT="[Текст]"/>
      <dgm:spPr/>
      <dgm:t>
        <a:bodyPr/>
        <a:lstStyle/>
        <a:p>
          <a:r>
            <a:rPr lang="ru-RU" dirty="0" smtClean="0"/>
            <a:t>Оказывать эстетическое  воздействие путем привлечения сведений об истории создания некоторых терминов и символов,  памятников архитектуры</a:t>
          </a:r>
          <a:endParaRPr lang="ru-RU" dirty="0"/>
        </a:p>
      </dgm:t>
    </dgm:pt>
    <dgm:pt modelId="{C55AF880-DE60-47A6-8D35-619D368370D6}" type="parTrans" cxnId="{BDE3747F-8FDB-4FA2-A073-35CC53ECBA6E}">
      <dgm:prSet/>
      <dgm:spPr/>
      <dgm:t>
        <a:bodyPr/>
        <a:lstStyle/>
        <a:p>
          <a:endParaRPr lang="ru-RU"/>
        </a:p>
      </dgm:t>
    </dgm:pt>
    <dgm:pt modelId="{613D19B2-810E-4B37-9110-94513A463623}" type="sibTrans" cxnId="{BDE3747F-8FDB-4FA2-A073-35CC53ECBA6E}">
      <dgm:prSet/>
      <dgm:spPr/>
      <dgm:t>
        <a:bodyPr/>
        <a:lstStyle/>
        <a:p>
          <a:endParaRPr lang="ru-RU"/>
        </a:p>
      </dgm:t>
    </dgm:pt>
    <dgm:pt modelId="{9D32CD5B-32F2-4CB8-B6D5-8F1EB4F33087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1CC3C77-5808-4704-8970-F949A775680A}" type="parTrans" cxnId="{1B1342F4-C634-4733-A3E9-CB1084C81EA1}">
      <dgm:prSet/>
      <dgm:spPr/>
      <dgm:t>
        <a:bodyPr/>
        <a:lstStyle/>
        <a:p>
          <a:endParaRPr lang="ru-RU"/>
        </a:p>
      </dgm:t>
    </dgm:pt>
    <dgm:pt modelId="{7B3FA64F-78B0-4421-BF88-99AC003F2CE6}" type="sibTrans" cxnId="{1B1342F4-C634-4733-A3E9-CB1084C81EA1}">
      <dgm:prSet/>
      <dgm:spPr/>
      <dgm:t>
        <a:bodyPr/>
        <a:lstStyle/>
        <a:p>
          <a:endParaRPr lang="ru-RU"/>
        </a:p>
      </dgm:t>
    </dgm:pt>
    <dgm:pt modelId="{556710A8-5A92-4D10-90F8-EB2978E6E8BF}" type="pres">
      <dgm:prSet presAssocID="{74052592-BD7C-478E-AB59-A5072A9C75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61BE6F-B7B7-44D7-8B76-72228DB90838}" type="pres">
      <dgm:prSet presAssocID="{62D4136C-843B-4CFB-B8A6-41D872284EC6}" presName="node" presStyleLbl="node1" presStyleIdx="0" presStyleCnt="5" custScaleX="122400" custScaleY="211693" custLinFactNeighborX="-18574" custLinFactNeighborY="24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1C4B4-BA0F-4697-B6D6-841453B09C61}" type="pres">
      <dgm:prSet presAssocID="{FF7E44F5-16A8-4387-9EF7-E192E513D562}" presName="sibTrans" presStyleCnt="0"/>
      <dgm:spPr/>
    </dgm:pt>
    <dgm:pt modelId="{8E3980F7-48DF-4ECF-A04D-C725F4F61AF0}" type="pres">
      <dgm:prSet presAssocID="{3524AB60-10B5-4FDD-8DB9-9239008669E0}" presName="node" presStyleLbl="node1" presStyleIdx="1" presStyleCnt="5" custScaleX="180206" custScaleY="205630" custLinFactY="100000" custLinFactNeighborX="-87661" custLinFactNeighborY="189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89570-8E80-45B6-B4D0-969F7540401A}" type="pres">
      <dgm:prSet presAssocID="{EC2C0FF2-C152-4BA9-B0E0-C45A99415991}" presName="sibTrans" presStyleCnt="0"/>
      <dgm:spPr/>
    </dgm:pt>
    <dgm:pt modelId="{2EB67B24-4A6F-4151-ADB0-4D73B7B2A8D5}" type="pres">
      <dgm:prSet presAssocID="{59CBA5F7-D014-4FFB-A9BE-3BBED7E70019}" presName="node" presStyleLbl="node1" presStyleIdx="2" presStyleCnt="5" custScaleY="131480" custLinFactNeighborX="4610" custLinFactNeighborY="-15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54334-77BC-4263-8354-AB2C0F993B6F}" type="pres">
      <dgm:prSet presAssocID="{C2D66A49-D1ED-4998-B688-EAB633985314}" presName="sibTrans" presStyleCnt="0"/>
      <dgm:spPr/>
    </dgm:pt>
    <dgm:pt modelId="{4981E9BC-26D4-4DAA-B425-E757D0CADC5A}" type="pres">
      <dgm:prSet presAssocID="{B8DF89D2-BCEE-44A0-87B5-EC38E3BC076B}" presName="node" presStyleLbl="node1" presStyleIdx="3" presStyleCnt="5" custScaleX="153239" custScaleY="290828" custLinFactX="100000" custLinFactNeighborX="168371" custLinFactNeighborY="-17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3FBE8-1349-4969-BE38-035CF982D69D}" type="pres">
      <dgm:prSet presAssocID="{613D19B2-810E-4B37-9110-94513A463623}" presName="sibTrans" presStyleCnt="0"/>
      <dgm:spPr/>
    </dgm:pt>
    <dgm:pt modelId="{2C7DBF70-3607-4F03-B4D1-12506C01FFDB}" type="pres">
      <dgm:prSet presAssocID="{9D32CD5B-32F2-4CB8-B6D5-8F1EB4F33087}" presName="node" presStyleLbl="node1" presStyleIdx="4" presStyleCnt="5" custScaleX="190379" custScaleY="252206" custLinFactY="-82707" custLinFactNeighborX="-7506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203A1E-618F-45FC-9EBC-6870FE7E6846}" srcId="{74052592-BD7C-478E-AB59-A5072A9C759C}" destId="{62D4136C-843B-4CFB-B8A6-41D872284EC6}" srcOrd="0" destOrd="0" parTransId="{2134C55A-B398-4CEE-9FD7-9DC72CDFE5D9}" sibTransId="{FF7E44F5-16A8-4387-9EF7-E192E513D562}"/>
    <dgm:cxn modelId="{F8994A82-BAB9-45FC-9DBC-78F7E7851434}" type="presOf" srcId="{3524AB60-10B5-4FDD-8DB9-9239008669E0}" destId="{8E3980F7-48DF-4ECF-A04D-C725F4F61AF0}" srcOrd="0" destOrd="0" presId="urn:microsoft.com/office/officeart/2005/8/layout/default"/>
    <dgm:cxn modelId="{BDE3747F-8FDB-4FA2-A073-35CC53ECBA6E}" srcId="{74052592-BD7C-478E-AB59-A5072A9C759C}" destId="{B8DF89D2-BCEE-44A0-87B5-EC38E3BC076B}" srcOrd="3" destOrd="0" parTransId="{C55AF880-DE60-47A6-8D35-619D368370D6}" sibTransId="{613D19B2-810E-4B37-9110-94513A463623}"/>
    <dgm:cxn modelId="{1B1342F4-C634-4733-A3E9-CB1084C81EA1}" srcId="{74052592-BD7C-478E-AB59-A5072A9C759C}" destId="{9D32CD5B-32F2-4CB8-B6D5-8F1EB4F33087}" srcOrd="4" destOrd="0" parTransId="{81CC3C77-5808-4704-8970-F949A775680A}" sibTransId="{7B3FA64F-78B0-4421-BF88-99AC003F2CE6}"/>
    <dgm:cxn modelId="{16F67FB8-1097-418E-B91D-9FFA3FAE1957}" type="presOf" srcId="{9D32CD5B-32F2-4CB8-B6D5-8F1EB4F33087}" destId="{2C7DBF70-3607-4F03-B4D1-12506C01FFDB}" srcOrd="0" destOrd="0" presId="urn:microsoft.com/office/officeart/2005/8/layout/default"/>
    <dgm:cxn modelId="{1E1866B5-86C0-411F-91DC-79AC5D2CA05A}" srcId="{74052592-BD7C-478E-AB59-A5072A9C759C}" destId="{3524AB60-10B5-4FDD-8DB9-9239008669E0}" srcOrd="1" destOrd="0" parTransId="{EFD9D8C5-8F31-45A6-BAEE-096FC32475A2}" sibTransId="{EC2C0FF2-C152-4BA9-B0E0-C45A99415991}"/>
    <dgm:cxn modelId="{7ECB7EA3-DC15-48D0-9D14-7B47DA93A0A5}" type="presOf" srcId="{59CBA5F7-D014-4FFB-A9BE-3BBED7E70019}" destId="{2EB67B24-4A6F-4151-ADB0-4D73B7B2A8D5}" srcOrd="0" destOrd="0" presId="urn:microsoft.com/office/officeart/2005/8/layout/default"/>
    <dgm:cxn modelId="{9AB9FFF0-D329-4201-9DFA-83F65DE39518}" type="presOf" srcId="{74052592-BD7C-478E-AB59-A5072A9C759C}" destId="{556710A8-5A92-4D10-90F8-EB2978E6E8BF}" srcOrd="0" destOrd="0" presId="urn:microsoft.com/office/officeart/2005/8/layout/default"/>
    <dgm:cxn modelId="{B40A4161-1DE4-4549-A3AC-06BCA16F6910}" type="presOf" srcId="{62D4136C-843B-4CFB-B8A6-41D872284EC6}" destId="{E161BE6F-B7B7-44D7-8B76-72228DB90838}" srcOrd="0" destOrd="0" presId="urn:microsoft.com/office/officeart/2005/8/layout/default"/>
    <dgm:cxn modelId="{7A629E3F-F92D-426E-9690-39233A13130B}" type="presOf" srcId="{B8DF89D2-BCEE-44A0-87B5-EC38E3BC076B}" destId="{4981E9BC-26D4-4DAA-B425-E757D0CADC5A}" srcOrd="0" destOrd="0" presId="urn:microsoft.com/office/officeart/2005/8/layout/default"/>
    <dgm:cxn modelId="{FEE1D588-F546-44D1-99FF-685546DB0BE7}" srcId="{74052592-BD7C-478E-AB59-A5072A9C759C}" destId="{59CBA5F7-D014-4FFB-A9BE-3BBED7E70019}" srcOrd="2" destOrd="0" parTransId="{A49C7D26-8FEB-4078-AA9D-F6F069AEEE3E}" sibTransId="{C2D66A49-D1ED-4998-B688-EAB633985314}"/>
    <dgm:cxn modelId="{5CA6979C-554A-48F1-8E26-6CA1DE9D3EE6}" type="presParOf" srcId="{556710A8-5A92-4D10-90F8-EB2978E6E8BF}" destId="{E161BE6F-B7B7-44D7-8B76-72228DB90838}" srcOrd="0" destOrd="0" presId="urn:microsoft.com/office/officeart/2005/8/layout/default"/>
    <dgm:cxn modelId="{B3D9635D-36AE-4B41-A9CC-236535EE973A}" type="presParOf" srcId="{556710A8-5A92-4D10-90F8-EB2978E6E8BF}" destId="{EC41C4B4-BA0F-4697-B6D6-841453B09C61}" srcOrd="1" destOrd="0" presId="urn:microsoft.com/office/officeart/2005/8/layout/default"/>
    <dgm:cxn modelId="{3D01E712-93D7-4128-8F6B-DC2945F931B8}" type="presParOf" srcId="{556710A8-5A92-4D10-90F8-EB2978E6E8BF}" destId="{8E3980F7-48DF-4ECF-A04D-C725F4F61AF0}" srcOrd="2" destOrd="0" presId="urn:microsoft.com/office/officeart/2005/8/layout/default"/>
    <dgm:cxn modelId="{8B427285-DA88-4FEB-B7AA-0EF0C503CE6C}" type="presParOf" srcId="{556710A8-5A92-4D10-90F8-EB2978E6E8BF}" destId="{BD689570-8E80-45B6-B4D0-969F7540401A}" srcOrd="3" destOrd="0" presId="urn:microsoft.com/office/officeart/2005/8/layout/default"/>
    <dgm:cxn modelId="{3C8EC6C8-5ABF-4B03-8DE2-FBB1A7292C46}" type="presParOf" srcId="{556710A8-5A92-4D10-90F8-EB2978E6E8BF}" destId="{2EB67B24-4A6F-4151-ADB0-4D73B7B2A8D5}" srcOrd="4" destOrd="0" presId="urn:microsoft.com/office/officeart/2005/8/layout/default"/>
    <dgm:cxn modelId="{E0CE3D15-4F66-4E02-B102-DF828A1674E1}" type="presParOf" srcId="{556710A8-5A92-4D10-90F8-EB2978E6E8BF}" destId="{03854334-77BC-4263-8354-AB2C0F993B6F}" srcOrd="5" destOrd="0" presId="urn:microsoft.com/office/officeart/2005/8/layout/default"/>
    <dgm:cxn modelId="{4AD8F5EC-DAB3-4EDB-9F11-7AC079CEE7E4}" type="presParOf" srcId="{556710A8-5A92-4D10-90F8-EB2978E6E8BF}" destId="{4981E9BC-26D4-4DAA-B425-E757D0CADC5A}" srcOrd="6" destOrd="0" presId="urn:microsoft.com/office/officeart/2005/8/layout/default"/>
    <dgm:cxn modelId="{EF78CE73-ACF0-48CA-A62C-BCA80F08FD52}" type="presParOf" srcId="{556710A8-5A92-4D10-90F8-EB2978E6E8BF}" destId="{10A3FBE8-1349-4969-BE38-035CF982D69D}" srcOrd="7" destOrd="0" presId="urn:microsoft.com/office/officeart/2005/8/layout/default"/>
    <dgm:cxn modelId="{9C2CB4DF-7CE9-4477-98AA-89A5554A2373}" type="presParOf" srcId="{556710A8-5A92-4D10-90F8-EB2978E6E8BF}" destId="{2C7DBF70-3607-4F03-B4D1-12506C01FFDB}" srcOrd="8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E84368-FC6C-4A00-A787-35D3AE46C2A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91B5C8-6A83-46A4-906B-5B7ABFC26EBF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Римский </a:t>
          </a:r>
          <a:r>
            <a:rPr lang="ru-RU" dirty="0" err="1" smtClean="0">
              <a:solidFill>
                <a:schemeClr val="bg1"/>
              </a:solidFill>
            </a:rPr>
            <a:t>колизей</a:t>
          </a:r>
          <a:endParaRPr lang="ru-RU" dirty="0">
            <a:solidFill>
              <a:schemeClr val="bg1"/>
            </a:solidFill>
          </a:endParaRPr>
        </a:p>
      </dgm:t>
    </dgm:pt>
    <dgm:pt modelId="{9AA24A5D-10BA-4C80-A43B-14381E9AADB0}" type="parTrans" cxnId="{B3732DD8-271E-4559-A000-B376201A71A4}">
      <dgm:prSet/>
      <dgm:spPr/>
      <dgm:t>
        <a:bodyPr/>
        <a:lstStyle/>
        <a:p>
          <a:endParaRPr lang="ru-RU"/>
        </a:p>
      </dgm:t>
    </dgm:pt>
    <dgm:pt modelId="{BC5455C3-10B1-4DDF-A375-75FB45063D31}" type="sibTrans" cxnId="{B3732DD8-271E-4559-A000-B376201A71A4}">
      <dgm:prSet/>
      <dgm:spPr/>
      <dgm:t>
        <a:bodyPr/>
        <a:lstStyle/>
        <a:p>
          <a:endParaRPr lang="ru-RU"/>
        </a:p>
      </dgm:t>
    </dgm:pt>
    <dgm:pt modelId="{B6772A8B-B5AF-47F0-A803-2D960D561A05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Древний  амфитеатр</a:t>
          </a:r>
          <a:endParaRPr lang="ru-RU" dirty="0">
            <a:solidFill>
              <a:schemeClr val="bg1"/>
            </a:solidFill>
          </a:endParaRPr>
        </a:p>
      </dgm:t>
    </dgm:pt>
    <dgm:pt modelId="{B63BB27C-A853-4113-B465-A6F6CC5C287F}" type="parTrans" cxnId="{0F1E932A-53C5-419A-B43D-6DD0B772558F}">
      <dgm:prSet/>
      <dgm:spPr/>
      <dgm:t>
        <a:bodyPr/>
        <a:lstStyle/>
        <a:p>
          <a:endParaRPr lang="ru-RU"/>
        </a:p>
      </dgm:t>
    </dgm:pt>
    <dgm:pt modelId="{CDFC8D29-EE55-4DCB-9BDD-FC5F989FE613}" type="sibTrans" cxnId="{0F1E932A-53C5-419A-B43D-6DD0B772558F}">
      <dgm:prSet/>
      <dgm:spPr/>
      <dgm:t>
        <a:bodyPr/>
        <a:lstStyle/>
        <a:p>
          <a:endParaRPr lang="ru-RU"/>
        </a:p>
      </dgm:t>
    </dgm:pt>
    <dgm:pt modelId="{52E0C021-41DB-4CE1-9734-0EE86FD0B28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Современное здание</a:t>
          </a:r>
          <a:endParaRPr lang="ru-RU" dirty="0">
            <a:solidFill>
              <a:schemeClr val="bg1"/>
            </a:solidFill>
          </a:endParaRPr>
        </a:p>
      </dgm:t>
    </dgm:pt>
    <dgm:pt modelId="{48E1D183-33B4-497D-AB3D-1EFF4D11AFB0}" type="parTrans" cxnId="{F7AC255F-ABFF-4FD3-8416-236234879CD7}">
      <dgm:prSet/>
      <dgm:spPr/>
      <dgm:t>
        <a:bodyPr/>
        <a:lstStyle/>
        <a:p>
          <a:endParaRPr lang="ru-RU"/>
        </a:p>
      </dgm:t>
    </dgm:pt>
    <dgm:pt modelId="{78DAA335-D811-4A3D-9609-97552D067D7D}" type="sibTrans" cxnId="{F7AC255F-ABFF-4FD3-8416-236234879CD7}">
      <dgm:prSet/>
      <dgm:spPr/>
      <dgm:t>
        <a:bodyPr/>
        <a:lstStyle/>
        <a:p>
          <a:endParaRPr lang="ru-RU"/>
        </a:p>
      </dgm:t>
    </dgm:pt>
    <dgm:pt modelId="{E538A336-13E7-475A-958D-530D5C0C8EF2}" type="pres">
      <dgm:prSet presAssocID="{9BE84368-FC6C-4A00-A787-35D3AE46C2A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C59ACD5-0588-460F-81CD-88F3CCF68EE3}" type="pres">
      <dgm:prSet presAssocID="{6F91B5C8-6A83-46A4-906B-5B7ABFC26EBF}" presName="posSpace" presStyleCnt="0"/>
      <dgm:spPr/>
    </dgm:pt>
    <dgm:pt modelId="{C4649255-19F3-473C-98C9-B4276EC5D4F4}" type="pres">
      <dgm:prSet presAssocID="{6F91B5C8-6A83-46A4-906B-5B7ABFC26EBF}" presName="vertFlow" presStyleCnt="0"/>
      <dgm:spPr/>
    </dgm:pt>
    <dgm:pt modelId="{30233A00-684B-409D-B133-123952DB7364}" type="pres">
      <dgm:prSet presAssocID="{6F91B5C8-6A83-46A4-906B-5B7ABFC26EBF}" presName="topSpace" presStyleCnt="0"/>
      <dgm:spPr/>
    </dgm:pt>
    <dgm:pt modelId="{C81F191F-4414-4417-8AA2-5BCC8AD57995}" type="pres">
      <dgm:prSet presAssocID="{6F91B5C8-6A83-46A4-906B-5B7ABFC26EBF}" presName="firstComp" presStyleCnt="0"/>
      <dgm:spPr/>
    </dgm:pt>
    <dgm:pt modelId="{55A527F7-0463-4758-92B3-A34993A887B5}" type="pres">
      <dgm:prSet presAssocID="{6F91B5C8-6A83-46A4-906B-5B7ABFC26EBF}" presName="firstChild" presStyleLbl="bgAccFollowNode1" presStyleIdx="0" presStyleCnt="3" custScaleX="214878" custScaleY="590695" custLinFactX="67697" custLinFactY="-187669" custLinFactNeighborX="100000" custLinFactNeighborY="-2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C2DA156-5B50-472C-82BF-6B77874B5881}" type="pres">
      <dgm:prSet presAssocID="{6F91B5C8-6A83-46A4-906B-5B7ABFC26EBF}" presName="firstChildTx" presStyleLbl="bgAccFollowNode1" presStyleIdx="0" presStyleCnt="3">
        <dgm:presLayoutVars>
          <dgm:bulletEnabled val="1"/>
        </dgm:presLayoutVars>
      </dgm:prSet>
      <dgm:spPr/>
    </dgm:pt>
    <dgm:pt modelId="{43B2C91B-261F-4562-9B5C-5233557EBE8F}" type="pres">
      <dgm:prSet presAssocID="{6F91B5C8-6A83-46A4-906B-5B7ABFC26EBF}" presName="negSpace" presStyleCnt="0"/>
      <dgm:spPr/>
    </dgm:pt>
    <dgm:pt modelId="{A2FDFC81-E233-4662-80E7-C45D661C433C}" type="pres">
      <dgm:prSet presAssocID="{6F91B5C8-6A83-46A4-906B-5B7ABFC26EBF}" presName="circle" presStyleLbl="node1" presStyleIdx="0" presStyleCnt="3" custScaleX="185867" custScaleY="184019" custLinFactX="200000" custLinFactY="-200000" custLinFactNeighborX="294155" custLinFactNeighborY="-201511"/>
      <dgm:spPr/>
      <dgm:t>
        <a:bodyPr/>
        <a:lstStyle/>
        <a:p>
          <a:endParaRPr lang="ru-RU"/>
        </a:p>
      </dgm:t>
    </dgm:pt>
    <dgm:pt modelId="{01D12506-E572-4076-A1B1-EBAE8A58C255}" type="pres">
      <dgm:prSet presAssocID="{BC5455C3-10B1-4DDF-A375-75FB45063D31}" presName="transSpace" presStyleCnt="0"/>
      <dgm:spPr/>
    </dgm:pt>
    <dgm:pt modelId="{969BA80F-1A9B-45D0-BFD2-EDD21AF4B899}" type="pres">
      <dgm:prSet presAssocID="{B6772A8B-B5AF-47F0-A803-2D960D561A05}" presName="posSpace" presStyleCnt="0"/>
      <dgm:spPr/>
    </dgm:pt>
    <dgm:pt modelId="{245D6FBC-167D-4346-AB7F-5F6089346FD6}" type="pres">
      <dgm:prSet presAssocID="{B6772A8B-B5AF-47F0-A803-2D960D561A05}" presName="vertFlow" presStyleCnt="0"/>
      <dgm:spPr/>
    </dgm:pt>
    <dgm:pt modelId="{32EA804C-63C6-42C3-811E-C85E6F6F4961}" type="pres">
      <dgm:prSet presAssocID="{B6772A8B-B5AF-47F0-A803-2D960D561A05}" presName="topSpace" presStyleCnt="0"/>
      <dgm:spPr/>
    </dgm:pt>
    <dgm:pt modelId="{07935762-517F-462B-9851-61FC9EAB81AA}" type="pres">
      <dgm:prSet presAssocID="{B6772A8B-B5AF-47F0-A803-2D960D561A05}" presName="firstComp" presStyleCnt="0"/>
      <dgm:spPr/>
    </dgm:pt>
    <dgm:pt modelId="{43B92934-C13D-4D54-B1DE-23752F3E7C2C}" type="pres">
      <dgm:prSet presAssocID="{B6772A8B-B5AF-47F0-A803-2D960D561A05}" presName="firstChild" presStyleLbl="bgAccFollowNode1" presStyleIdx="1" presStyleCnt="3" custScaleX="238442" custScaleY="612317" custLinFactX="-41483" custLinFactY="197896" custLinFactNeighborX="-100000" custLinFactNeighborY="20000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A3950D1-4F30-454A-8820-78CB8DA0DE8D}" type="pres">
      <dgm:prSet presAssocID="{B6772A8B-B5AF-47F0-A803-2D960D561A05}" presName="firstChildTx" presStyleLbl="bgAccFollowNode1" presStyleIdx="1" presStyleCnt="3">
        <dgm:presLayoutVars>
          <dgm:bulletEnabled val="1"/>
        </dgm:presLayoutVars>
      </dgm:prSet>
      <dgm:spPr/>
    </dgm:pt>
    <dgm:pt modelId="{ADCE0444-E808-4F1F-8B6B-EF6766B6A885}" type="pres">
      <dgm:prSet presAssocID="{B6772A8B-B5AF-47F0-A803-2D960D561A05}" presName="negSpace" presStyleCnt="0"/>
      <dgm:spPr/>
    </dgm:pt>
    <dgm:pt modelId="{105D387C-199B-4D33-BED5-2EE099E0052A}" type="pres">
      <dgm:prSet presAssocID="{B6772A8B-B5AF-47F0-A803-2D960D561A05}" presName="circle" presStyleLbl="node1" presStyleIdx="1" presStyleCnt="3" custScaleX="253815" custScaleY="252955" custLinFactX="-32861" custLinFactY="400000" custLinFactNeighborX="-100000" custLinFactNeighborY="405570"/>
      <dgm:spPr/>
      <dgm:t>
        <a:bodyPr/>
        <a:lstStyle/>
        <a:p>
          <a:endParaRPr lang="ru-RU"/>
        </a:p>
      </dgm:t>
    </dgm:pt>
    <dgm:pt modelId="{DD70E7F3-D6ED-4C64-B3C2-3DA6E71CC13A}" type="pres">
      <dgm:prSet presAssocID="{CDFC8D29-EE55-4DCB-9BDD-FC5F989FE613}" presName="transSpace" presStyleCnt="0"/>
      <dgm:spPr/>
    </dgm:pt>
    <dgm:pt modelId="{F1FCA7C5-10C4-4328-ABF8-77CDEABFADBB}" type="pres">
      <dgm:prSet presAssocID="{52E0C021-41DB-4CE1-9734-0EE86FD0B28E}" presName="posSpace" presStyleCnt="0"/>
      <dgm:spPr/>
    </dgm:pt>
    <dgm:pt modelId="{6B83C71E-4EDC-49E6-B21F-49212A7CE299}" type="pres">
      <dgm:prSet presAssocID="{52E0C021-41DB-4CE1-9734-0EE86FD0B28E}" presName="vertFlow" presStyleCnt="0"/>
      <dgm:spPr/>
    </dgm:pt>
    <dgm:pt modelId="{6CE55494-939D-4942-A926-DDB1BB04C1BC}" type="pres">
      <dgm:prSet presAssocID="{52E0C021-41DB-4CE1-9734-0EE86FD0B28E}" presName="topSpace" presStyleCnt="0"/>
      <dgm:spPr/>
    </dgm:pt>
    <dgm:pt modelId="{D5607A3D-6C22-4B6E-B77D-F23BED4EB94A}" type="pres">
      <dgm:prSet presAssocID="{52E0C021-41DB-4CE1-9734-0EE86FD0B28E}" presName="firstComp" presStyleCnt="0"/>
      <dgm:spPr/>
    </dgm:pt>
    <dgm:pt modelId="{441007DE-03E6-44CE-A424-BD4B8DA1BEE7}" type="pres">
      <dgm:prSet presAssocID="{52E0C021-41DB-4CE1-9734-0EE86FD0B28E}" presName="firstChild" presStyleLbl="bgAccFollowNode1" presStyleIdx="2" presStyleCnt="3" custScaleX="209891" custScaleY="576361" custLinFactX="-100000" custLinFactY="-46373" custLinFactNeighborX="-103233" custLinFactNeighborY="-1000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3D1EB58-FA0C-419F-BE37-0BC8283A1B89}" type="pres">
      <dgm:prSet presAssocID="{52E0C021-41DB-4CE1-9734-0EE86FD0B28E}" presName="firstChildTx" presStyleLbl="bgAccFollowNode1" presStyleIdx="2" presStyleCnt="3">
        <dgm:presLayoutVars>
          <dgm:bulletEnabled val="1"/>
        </dgm:presLayoutVars>
      </dgm:prSet>
      <dgm:spPr/>
    </dgm:pt>
    <dgm:pt modelId="{B0E25C10-43C5-4C45-96F9-3D3A0AF9D187}" type="pres">
      <dgm:prSet presAssocID="{52E0C021-41DB-4CE1-9734-0EE86FD0B28E}" presName="negSpace" presStyleCnt="0"/>
      <dgm:spPr/>
    </dgm:pt>
    <dgm:pt modelId="{FF54FBBE-3EE3-483C-9689-A805CEF10B45}" type="pres">
      <dgm:prSet presAssocID="{52E0C021-41DB-4CE1-9734-0EE86FD0B28E}" presName="circle" presStyleLbl="node1" presStyleIdx="2" presStyleCnt="3" custScaleX="199184" custScaleY="184019" custLinFactX="-127833" custLinFactY="200000" custLinFactNeighborX="-200000" custLinFactNeighborY="256858"/>
      <dgm:spPr/>
      <dgm:t>
        <a:bodyPr/>
        <a:lstStyle/>
        <a:p>
          <a:endParaRPr lang="ru-RU"/>
        </a:p>
      </dgm:t>
    </dgm:pt>
  </dgm:ptLst>
  <dgm:cxnLst>
    <dgm:cxn modelId="{F7AC255F-ABFF-4FD3-8416-236234879CD7}" srcId="{9BE84368-FC6C-4A00-A787-35D3AE46C2A8}" destId="{52E0C021-41DB-4CE1-9734-0EE86FD0B28E}" srcOrd="2" destOrd="0" parTransId="{48E1D183-33B4-497D-AB3D-1EFF4D11AFB0}" sibTransId="{78DAA335-D811-4A3D-9609-97552D067D7D}"/>
    <dgm:cxn modelId="{03DF4990-D48A-4C35-B625-BD05600372D7}" type="presOf" srcId="{9BE84368-FC6C-4A00-A787-35D3AE46C2A8}" destId="{E538A336-13E7-475A-958D-530D5C0C8EF2}" srcOrd="0" destOrd="0" presId="urn:microsoft.com/office/officeart/2005/8/layout/hList9"/>
    <dgm:cxn modelId="{802A3D0B-3747-4273-9261-C03751165DDD}" type="presOf" srcId="{52E0C021-41DB-4CE1-9734-0EE86FD0B28E}" destId="{FF54FBBE-3EE3-483C-9689-A805CEF10B45}" srcOrd="0" destOrd="0" presId="urn:microsoft.com/office/officeart/2005/8/layout/hList9"/>
    <dgm:cxn modelId="{B3732DD8-271E-4559-A000-B376201A71A4}" srcId="{9BE84368-FC6C-4A00-A787-35D3AE46C2A8}" destId="{6F91B5C8-6A83-46A4-906B-5B7ABFC26EBF}" srcOrd="0" destOrd="0" parTransId="{9AA24A5D-10BA-4C80-A43B-14381E9AADB0}" sibTransId="{BC5455C3-10B1-4DDF-A375-75FB45063D31}"/>
    <dgm:cxn modelId="{C9A966FF-2266-46FB-BE56-2BD99DA1E37F}" type="presOf" srcId="{B6772A8B-B5AF-47F0-A803-2D960D561A05}" destId="{105D387C-199B-4D33-BED5-2EE099E0052A}" srcOrd="0" destOrd="0" presId="urn:microsoft.com/office/officeart/2005/8/layout/hList9"/>
    <dgm:cxn modelId="{AA70FE87-B03E-4787-A46F-BB9362BE14E2}" type="presOf" srcId="{6F91B5C8-6A83-46A4-906B-5B7ABFC26EBF}" destId="{A2FDFC81-E233-4662-80E7-C45D661C433C}" srcOrd="0" destOrd="0" presId="urn:microsoft.com/office/officeart/2005/8/layout/hList9"/>
    <dgm:cxn modelId="{0F1E932A-53C5-419A-B43D-6DD0B772558F}" srcId="{9BE84368-FC6C-4A00-A787-35D3AE46C2A8}" destId="{B6772A8B-B5AF-47F0-A803-2D960D561A05}" srcOrd="1" destOrd="0" parTransId="{B63BB27C-A853-4113-B465-A6F6CC5C287F}" sibTransId="{CDFC8D29-EE55-4DCB-9BDD-FC5F989FE613}"/>
    <dgm:cxn modelId="{22324A57-790E-4299-8EA8-2987894826BD}" type="presParOf" srcId="{E538A336-13E7-475A-958D-530D5C0C8EF2}" destId="{DC59ACD5-0588-460F-81CD-88F3CCF68EE3}" srcOrd="0" destOrd="0" presId="urn:microsoft.com/office/officeart/2005/8/layout/hList9"/>
    <dgm:cxn modelId="{A22E9684-3B63-4100-962A-651CC88EE58F}" type="presParOf" srcId="{E538A336-13E7-475A-958D-530D5C0C8EF2}" destId="{C4649255-19F3-473C-98C9-B4276EC5D4F4}" srcOrd="1" destOrd="0" presId="urn:microsoft.com/office/officeart/2005/8/layout/hList9"/>
    <dgm:cxn modelId="{54EDAFAF-0D6D-4B35-BE59-D4844C2C67EF}" type="presParOf" srcId="{C4649255-19F3-473C-98C9-B4276EC5D4F4}" destId="{30233A00-684B-409D-B133-123952DB7364}" srcOrd="0" destOrd="0" presId="urn:microsoft.com/office/officeart/2005/8/layout/hList9"/>
    <dgm:cxn modelId="{1B4EA391-77B1-474F-AFE2-F917E761F962}" type="presParOf" srcId="{C4649255-19F3-473C-98C9-B4276EC5D4F4}" destId="{C81F191F-4414-4417-8AA2-5BCC8AD57995}" srcOrd="1" destOrd="0" presId="urn:microsoft.com/office/officeart/2005/8/layout/hList9"/>
    <dgm:cxn modelId="{0BD375EC-A928-4574-BC09-2B166AA9616B}" type="presParOf" srcId="{C81F191F-4414-4417-8AA2-5BCC8AD57995}" destId="{55A527F7-0463-4758-92B3-A34993A887B5}" srcOrd="0" destOrd="0" presId="urn:microsoft.com/office/officeart/2005/8/layout/hList9"/>
    <dgm:cxn modelId="{D1C6CFA2-E17F-49D3-88A1-BBBCBCA76095}" type="presParOf" srcId="{C81F191F-4414-4417-8AA2-5BCC8AD57995}" destId="{AC2DA156-5B50-472C-82BF-6B77874B5881}" srcOrd="1" destOrd="0" presId="urn:microsoft.com/office/officeart/2005/8/layout/hList9"/>
    <dgm:cxn modelId="{FDB8AC6C-503A-47AB-8AE4-917E3EC6D073}" type="presParOf" srcId="{E538A336-13E7-475A-958D-530D5C0C8EF2}" destId="{43B2C91B-261F-4562-9B5C-5233557EBE8F}" srcOrd="2" destOrd="0" presId="urn:microsoft.com/office/officeart/2005/8/layout/hList9"/>
    <dgm:cxn modelId="{99C98F26-5627-4EC0-9C7B-F3624DDACD17}" type="presParOf" srcId="{E538A336-13E7-475A-958D-530D5C0C8EF2}" destId="{A2FDFC81-E233-4662-80E7-C45D661C433C}" srcOrd="3" destOrd="0" presId="urn:microsoft.com/office/officeart/2005/8/layout/hList9"/>
    <dgm:cxn modelId="{5EC63C2D-750A-4139-B9D7-85AABFE821C1}" type="presParOf" srcId="{E538A336-13E7-475A-958D-530D5C0C8EF2}" destId="{01D12506-E572-4076-A1B1-EBAE8A58C255}" srcOrd="4" destOrd="0" presId="urn:microsoft.com/office/officeart/2005/8/layout/hList9"/>
    <dgm:cxn modelId="{8DCCAC7E-E6A2-4C98-BBEE-0D42641D6156}" type="presParOf" srcId="{E538A336-13E7-475A-958D-530D5C0C8EF2}" destId="{969BA80F-1A9B-45D0-BFD2-EDD21AF4B899}" srcOrd="5" destOrd="0" presId="urn:microsoft.com/office/officeart/2005/8/layout/hList9"/>
    <dgm:cxn modelId="{635D7253-3885-44F6-8316-6A5EC6C7442E}" type="presParOf" srcId="{E538A336-13E7-475A-958D-530D5C0C8EF2}" destId="{245D6FBC-167D-4346-AB7F-5F6089346FD6}" srcOrd="6" destOrd="0" presId="urn:microsoft.com/office/officeart/2005/8/layout/hList9"/>
    <dgm:cxn modelId="{40EFEDFC-7991-4597-B75B-67314A17ABF6}" type="presParOf" srcId="{245D6FBC-167D-4346-AB7F-5F6089346FD6}" destId="{32EA804C-63C6-42C3-811E-C85E6F6F4961}" srcOrd="0" destOrd="0" presId="urn:microsoft.com/office/officeart/2005/8/layout/hList9"/>
    <dgm:cxn modelId="{B48C8D41-5CBE-4438-BB9A-ED08A9ABB35E}" type="presParOf" srcId="{245D6FBC-167D-4346-AB7F-5F6089346FD6}" destId="{07935762-517F-462B-9851-61FC9EAB81AA}" srcOrd="1" destOrd="0" presId="urn:microsoft.com/office/officeart/2005/8/layout/hList9"/>
    <dgm:cxn modelId="{9A01304C-B8C6-4EA3-8859-49551B1446BB}" type="presParOf" srcId="{07935762-517F-462B-9851-61FC9EAB81AA}" destId="{43B92934-C13D-4D54-B1DE-23752F3E7C2C}" srcOrd="0" destOrd="0" presId="urn:microsoft.com/office/officeart/2005/8/layout/hList9"/>
    <dgm:cxn modelId="{19264464-EAAA-4F82-BE50-A6D6F1DC58D6}" type="presParOf" srcId="{07935762-517F-462B-9851-61FC9EAB81AA}" destId="{6A3950D1-4F30-454A-8820-78CB8DA0DE8D}" srcOrd="1" destOrd="0" presId="urn:microsoft.com/office/officeart/2005/8/layout/hList9"/>
    <dgm:cxn modelId="{D41A3840-4B52-4D6C-B07A-1D6B9F017943}" type="presParOf" srcId="{E538A336-13E7-475A-958D-530D5C0C8EF2}" destId="{ADCE0444-E808-4F1F-8B6B-EF6766B6A885}" srcOrd="7" destOrd="0" presId="urn:microsoft.com/office/officeart/2005/8/layout/hList9"/>
    <dgm:cxn modelId="{88CA1883-BC2F-4745-87F7-ED65ADE22A0B}" type="presParOf" srcId="{E538A336-13E7-475A-958D-530D5C0C8EF2}" destId="{105D387C-199B-4D33-BED5-2EE099E0052A}" srcOrd="8" destOrd="0" presId="urn:microsoft.com/office/officeart/2005/8/layout/hList9"/>
    <dgm:cxn modelId="{039EE1A0-78D8-4632-BCE9-004FFA7729CF}" type="presParOf" srcId="{E538A336-13E7-475A-958D-530D5C0C8EF2}" destId="{DD70E7F3-D6ED-4C64-B3C2-3DA6E71CC13A}" srcOrd="9" destOrd="0" presId="urn:microsoft.com/office/officeart/2005/8/layout/hList9"/>
    <dgm:cxn modelId="{A8631411-43B2-4063-B45A-F02A17DFDB47}" type="presParOf" srcId="{E538A336-13E7-475A-958D-530D5C0C8EF2}" destId="{F1FCA7C5-10C4-4328-ABF8-77CDEABFADBB}" srcOrd="10" destOrd="0" presId="urn:microsoft.com/office/officeart/2005/8/layout/hList9"/>
    <dgm:cxn modelId="{F841F559-D86C-4E2F-857F-23D9AF33BF42}" type="presParOf" srcId="{E538A336-13E7-475A-958D-530D5C0C8EF2}" destId="{6B83C71E-4EDC-49E6-B21F-49212A7CE299}" srcOrd="11" destOrd="0" presId="urn:microsoft.com/office/officeart/2005/8/layout/hList9"/>
    <dgm:cxn modelId="{47733612-D21E-4602-A045-620FCA70A6F9}" type="presParOf" srcId="{6B83C71E-4EDC-49E6-B21F-49212A7CE299}" destId="{6CE55494-939D-4942-A926-DDB1BB04C1BC}" srcOrd="0" destOrd="0" presId="urn:microsoft.com/office/officeart/2005/8/layout/hList9"/>
    <dgm:cxn modelId="{AB6EB21E-CC93-406A-B5C6-DEF883C701AF}" type="presParOf" srcId="{6B83C71E-4EDC-49E6-B21F-49212A7CE299}" destId="{D5607A3D-6C22-4B6E-B77D-F23BED4EB94A}" srcOrd="1" destOrd="0" presId="urn:microsoft.com/office/officeart/2005/8/layout/hList9"/>
    <dgm:cxn modelId="{0663E542-3533-4DDE-8F96-F7F6C9EDDA47}" type="presParOf" srcId="{D5607A3D-6C22-4B6E-B77D-F23BED4EB94A}" destId="{441007DE-03E6-44CE-A424-BD4B8DA1BEE7}" srcOrd="0" destOrd="0" presId="urn:microsoft.com/office/officeart/2005/8/layout/hList9"/>
    <dgm:cxn modelId="{05F4D72B-AEE0-4B5C-9EF4-DB6D0694597D}" type="presParOf" srcId="{D5607A3D-6C22-4B6E-B77D-F23BED4EB94A}" destId="{F3D1EB58-FA0C-419F-BE37-0BC8283A1B89}" srcOrd="1" destOrd="0" presId="urn:microsoft.com/office/officeart/2005/8/layout/hList9"/>
    <dgm:cxn modelId="{A5401DBC-38B0-4AFF-B1C7-D2A8683143C6}" type="presParOf" srcId="{E538A336-13E7-475A-958D-530D5C0C8EF2}" destId="{B0E25C10-43C5-4C45-96F9-3D3A0AF9D187}" srcOrd="12" destOrd="0" presId="urn:microsoft.com/office/officeart/2005/8/layout/hList9"/>
    <dgm:cxn modelId="{7A5C0DC5-98EC-4CF9-B88A-ABD2C0998B46}" type="presParOf" srcId="{E538A336-13E7-475A-958D-530D5C0C8EF2}" destId="{FF54FBBE-3EE3-483C-9689-A805CEF10B45}" srcOrd="13" destOrd="0" presId="urn:microsoft.com/office/officeart/2005/8/layout/hList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5B0050-0F63-46D3-AACD-68FF7CD6BE6A}" type="doc">
      <dgm:prSet loTypeId="urn:microsoft.com/office/officeart/2005/8/layout/b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DDC81D9-475A-40E0-9AEA-70F89FAA1090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bg1"/>
              </a:solidFill>
            </a:rPr>
            <a:t>Планеты солнечной системы</a:t>
          </a:r>
          <a:endParaRPr lang="ru-RU" dirty="0">
            <a:solidFill>
              <a:schemeClr val="bg1"/>
            </a:solidFill>
          </a:endParaRPr>
        </a:p>
      </dgm:t>
    </dgm:pt>
    <dgm:pt modelId="{F1039587-9F84-4AE0-B314-B5FE2BCC582E}" type="parTrans" cxnId="{3E2DBB2A-67FF-47E5-93A8-712458613773}">
      <dgm:prSet/>
      <dgm:spPr/>
      <dgm:t>
        <a:bodyPr/>
        <a:lstStyle/>
        <a:p>
          <a:endParaRPr lang="ru-RU"/>
        </a:p>
      </dgm:t>
    </dgm:pt>
    <dgm:pt modelId="{1E4958C7-ED75-49A6-9673-7D2BBD0A59A5}" type="sibTrans" cxnId="{3E2DBB2A-67FF-47E5-93A8-712458613773}">
      <dgm:prSet/>
      <dgm:spPr/>
      <dgm:t>
        <a:bodyPr/>
        <a:lstStyle/>
        <a:p>
          <a:endParaRPr lang="ru-RU"/>
        </a:p>
      </dgm:t>
    </dgm:pt>
    <dgm:pt modelId="{E3B20962-5CCE-4D87-B738-F104FAF1DC53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bg1"/>
              </a:solidFill>
            </a:rPr>
            <a:t>Кольца</a:t>
          </a:r>
          <a:endParaRPr lang="ru-RU" dirty="0">
            <a:solidFill>
              <a:schemeClr val="bg1"/>
            </a:solidFill>
          </a:endParaRPr>
        </a:p>
      </dgm:t>
    </dgm:pt>
    <dgm:pt modelId="{8B8755AF-4B27-401A-8D1C-2CDA05BA42AF}" type="parTrans" cxnId="{EF002B32-D6E3-4F5F-86F5-0648E0C7C361}">
      <dgm:prSet/>
      <dgm:spPr/>
      <dgm:t>
        <a:bodyPr/>
        <a:lstStyle/>
        <a:p>
          <a:endParaRPr lang="ru-RU"/>
        </a:p>
      </dgm:t>
    </dgm:pt>
    <dgm:pt modelId="{53AFBED6-2D13-43C4-92DC-B675C7103034}" type="sibTrans" cxnId="{EF002B32-D6E3-4F5F-86F5-0648E0C7C361}">
      <dgm:prSet/>
      <dgm:spPr/>
      <dgm:t>
        <a:bodyPr/>
        <a:lstStyle/>
        <a:p>
          <a:endParaRPr lang="ru-RU"/>
        </a:p>
      </dgm:t>
    </dgm:pt>
    <dgm:pt modelId="{AFA7D418-3CC1-4055-8A3F-D51D1ABB4DAD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bg1"/>
              </a:solidFill>
            </a:rPr>
            <a:t>Орбиты</a:t>
          </a:r>
          <a:endParaRPr lang="ru-RU" dirty="0">
            <a:solidFill>
              <a:schemeClr val="bg1"/>
            </a:solidFill>
          </a:endParaRPr>
        </a:p>
      </dgm:t>
    </dgm:pt>
    <dgm:pt modelId="{CE521D6C-DBD1-40C0-BC00-E8DE428049CC}" type="parTrans" cxnId="{A12C5886-5A20-4A4C-91B4-DB2D2BB86E0D}">
      <dgm:prSet/>
      <dgm:spPr/>
      <dgm:t>
        <a:bodyPr/>
        <a:lstStyle/>
        <a:p>
          <a:endParaRPr lang="ru-RU"/>
        </a:p>
      </dgm:t>
    </dgm:pt>
    <dgm:pt modelId="{9259A805-289E-4022-815F-32972A7A71DE}" type="sibTrans" cxnId="{A12C5886-5A20-4A4C-91B4-DB2D2BB86E0D}">
      <dgm:prSet/>
      <dgm:spPr/>
      <dgm:t>
        <a:bodyPr/>
        <a:lstStyle/>
        <a:p>
          <a:endParaRPr lang="ru-RU"/>
        </a:p>
      </dgm:t>
    </dgm:pt>
    <dgm:pt modelId="{BB818944-43F5-4E31-BF61-DCB0455E7C65}" type="pres">
      <dgm:prSet presAssocID="{AE5B0050-0F63-46D3-AACD-68FF7CD6BE6A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9370E6-7AB3-40FF-9363-9932858CB660}" type="pres">
      <dgm:prSet presAssocID="{ADDC81D9-475A-40E0-9AEA-70F89FAA1090}" presName="compNode" presStyleCnt="0"/>
      <dgm:spPr/>
    </dgm:pt>
    <dgm:pt modelId="{1AF5BBFD-905A-4335-83C8-171FA8BA6FA0}" type="pres">
      <dgm:prSet presAssocID="{ADDC81D9-475A-40E0-9AEA-70F89FAA1090}" presName="childRect" presStyleLbl="bgAcc1" presStyleIdx="0" presStyleCnt="3" custScaleX="146085" custScaleY="194092" custLinFactNeighborX="-176" custLinFactNeighborY="-22820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9AFE501-E036-427A-950B-CA0207E8AAEC}" type="pres">
      <dgm:prSet presAssocID="{ADDC81D9-475A-40E0-9AEA-70F89FAA109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2105D-D66B-44D8-9C1E-89CAE4707443}" type="pres">
      <dgm:prSet presAssocID="{ADDC81D9-475A-40E0-9AEA-70F89FAA1090}" presName="parentRect" presStyleLbl="alignNode1" presStyleIdx="0" presStyleCnt="3" custScaleY="54717" custLinFactNeighborX="-28517" custLinFactNeighborY="44511"/>
      <dgm:spPr/>
      <dgm:t>
        <a:bodyPr/>
        <a:lstStyle/>
        <a:p>
          <a:endParaRPr lang="ru-RU"/>
        </a:p>
      </dgm:t>
    </dgm:pt>
    <dgm:pt modelId="{F460B7B1-3AD3-40D2-9E28-7A4132ECB183}" type="pres">
      <dgm:prSet presAssocID="{ADDC81D9-475A-40E0-9AEA-70F89FAA1090}" presName="adorn" presStyleLbl="fgAccFollowNode1" presStyleIdx="0" presStyleCnt="3" custFlipVert="1" custScaleX="37776" custScaleY="10231" custLinFactX="116360" custLinFactY="-110715" custLinFactNeighborX="200000" custLinFactNeighborY="-200000"/>
      <dgm:spPr/>
    </dgm:pt>
    <dgm:pt modelId="{35E0519B-7765-49CA-8007-AAE99316D613}" type="pres">
      <dgm:prSet presAssocID="{1E4958C7-ED75-49A6-9673-7D2BBD0A59A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C43767F-F1C4-4681-8230-728C78C6A4B3}" type="pres">
      <dgm:prSet presAssocID="{E3B20962-5CCE-4D87-B738-F104FAF1DC53}" presName="compNode" presStyleCnt="0"/>
      <dgm:spPr/>
    </dgm:pt>
    <dgm:pt modelId="{802B047E-9204-47EB-BA54-75E2BA7D043D}" type="pres">
      <dgm:prSet presAssocID="{E3B20962-5CCE-4D87-B738-F104FAF1DC53}" presName="childRect" presStyleLbl="bgAcc1" presStyleIdx="1" presStyleCnt="3" custScaleX="146904" custScaleY="183144" custLinFactNeighborX="1731" custLinFactNeighborY="41919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3BDC14A-AEE1-45A8-811F-F558D910CC96}" type="pres">
      <dgm:prSet presAssocID="{E3B20962-5CCE-4D87-B738-F104FAF1DC5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4555D-C032-483C-95C0-30FE1436D497}" type="pres">
      <dgm:prSet presAssocID="{E3B20962-5CCE-4D87-B738-F104FAF1DC53}" presName="parentRect" presStyleLbl="alignNode1" presStyleIdx="1" presStyleCnt="3" custScaleY="65617" custLinFactY="82015" custLinFactNeighborX="28256" custLinFactNeighborY="100000"/>
      <dgm:spPr/>
      <dgm:t>
        <a:bodyPr/>
        <a:lstStyle/>
        <a:p>
          <a:endParaRPr lang="ru-RU"/>
        </a:p>
      </dgm:t>
    </dgm:pt>
    <dgm:pt modelId="{08273414-E97E-4BF4-A001-8BA51D040637}" type="pres">
      <dgm:prSet presAssocID="{E3B20962-5CCE-4D87-B738-F104FAF1DC53}" presName="adorn" presStyleLbl="fgAccFollowNode1" presStyleIdx="1" presStyleCnt="3" custFlipVert="1" custFlipHor="1" custScaleX="27888" custScaleY="10231" custLinFactY="-126701" custLinFactNeighborX="-83956" custLinFactNeighborY="-200000"/>
      <dgm:spPr/>
    </dgm:pt>
    <dgm:pt modelId="{61BE76B3-471A-4130-BD9C-89AC5322741D}" type="pres">
      <dgm:prSet presAssocID="{53AFBED6-2D13-43C4-92DC-B675C710303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A924D3B-2878-4075-B4A1-0BB320EB4DAD}" type="pres">
      <dgm:prSet presAssocID="{AFA7D418-3CC1-4055-8A3F-D51D1ABB4DAD}" presName="compNode" presStyleCnt="0"/>
      <dgm:spPr/>
    </dgm:pt>
    <dgm:pt modelId="{291F6C0C-FA83-49C5-B6E0-6521A6695957}" type="pres">
      <dgm:prSet presAssocID="{AFA7D418-3CC1-4055-8A3F-D51D1ABB4DAD}" presName="childRect" presStyleLbl="bgAcc1" presStyleIdx="2" presStyleCnt="3" custScaleX="179738" custScaleY="174119" custLinFactNeighborX="-29346" custLinFactNeighborY="22489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47D2F9D-5899-4640-9078-A1A3294C2DF5}" type="pres">
      <dgm:prSet presAssocID="{AFA7D418-3CC1-4055-8A3F-D51D1ABB4DA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2EC45-2AF5-4553-BF5B-08DAE25898DE}" type="pres">
      <dgm:prSet presAssocID="{AFA7D418-3CC1-4055-8A3F-D51D1ABB4DAD}" presName="parentRect" presStyleLbl="alignNode1" presStyleIdx="2" presStyleCnt="3" custScaleY="65616" custLinFactX="5634" custLinFactNeighborX="100000" custLinFactNeighborY="13487"/>
      <dgm:spPr/>
      <dgm:t>
        <a:bodyPr/>
        <a:lstStyle/>
        <a:p>
          <a:endParaRPr lang="ru-RU"/>
        </a:p>
      </dgm:t>
    </dgm:pt>
    <dgm:pt modelId="{09107D73-9A85-4706-BF2B-57631CC19728}" type="pres">
      <dgm:prSet presAssocID="{AFA7D418-3CC1-4055-8A3F-D51D1ABB4DAD}" presName="adorn" presStyleLbl="fgAccFollowNode1" presStyleIdx="2" presStyleCnt="3" custFlipVert="1" custFlipHor="1" custScaleX="10231" custScaleY="10231" custLinFactY="-368889" custLinFactNeighborX="96324" custLinFactNeighborY="-400000"/>
      <dgm:spPr/>
    </dgm:pt>
  </dgm:ptLst>
  <dgm:cxnLst>
    <dgm:cxn modelId="{5FDCEF7D-84A1-4E0F-B574-7DEB3CA3585E}" type="presOf" srcId="{ADDC81D9-475A-40E0-9AEA-70F89FAA1090}" destId="{29AFE501-E036-427A-950B-CA0207E8AAEC}" srcOrd="0" destOrd="0" presId="urn:microsoft.com/office/officeart/2005/8/layout/bList2"/>
    <dgm:cxn modelId="{9FAF437A-38D5-4A24-9BDC-D9C742E1A14A}" type="presOf" srcId="{53AFBED6-2D13-43C4-92DC-B675C7103034}" destId="{61BE76B3-471A-4130-BD9C-89AC5322741D}" srcOrd="0" destOrd="0" presId="urn:microsoft.com/office/officeart/2005/8/layout/bList2"/>
    <dgm:cxn modelId="{345C8343-D99D-44ED-86E3-83EE4D196357}" type="presOf" srcId="{AFA7D418-3CC1-4055-8A3F-D51D1ABB4DAD}" destId="{647D2F9D-5899-4640-9078-A1A3294C2DF5}" srcOrd="0" destOrd="0" presId="urn:microsoft.com/office/officeart/2005/8/layout/bList2"/>
    <dgm:cxn modelId="{F1EF6359-ACDA-4633-B23E-1297E618B9C5}" type="presOf" srcId="{1E4958C7-ED75-49A6-9673-7D2BBD0A59A5}" destId="{35E0519B-7765-49CA-8007-AAE99316D613}" srcOrd="0" destOrd="0" presId="urn:microsoft.com/office/officeart/2005/8/layout/bList2"/>
    <dgm:cxn modelId="{CEFD8753-2026-4A65-9D27-FB1C6CB0A582}" type="presOf" srcId="{E3B20962-5CCE-4D87-B738-F104FAF1DC53}" destId="{23BDC14A-AEE1-45A8-811F-F558D910CC96}" srcOrd="0" destOrd="0" presId="urn:microsoft.com/office/officeart/2005/8/layout/bList2"/>
    <dgm:cxn modelId="{3E2DBB2A-67FF-47E5-93A8-712458613773}" srcId="{AE5B0050-0F63-46D3-AACD-68FF7CD6BE6A}" destId="{ADDC81D9-475A-40E0-9AEA-70F89FAA1090}" srcOrd="0" destOrd="0" parTransId="{F1039587-9F84-4AE0-B314-B5FE2BCC582E}" sibTransId="{1E4958C7-ED75-49A6-9673-7D2BBD0A59A5}"/>
    <dgm:cxn modelId="{F19D7FEE-4A1F-4E05-BE8A-BCD2288669F6}" type="presOf" srcId="{AE5B0050-0F63-46D3-AACD-68FF7CD6BE6A}" destId="{BB818944-43F5-4E31-BF61-DCB0455E7C65}" srcOrd="0" destOrd="0" presId="urn:microsoft.com/office/officeart/2005/8/layout/bList2"/>
    <dgm:cxn modelId="{464E6077-DCB0-4E30-9856-7710E46C35B8}" type="presOf" srcId="{ADDC81D9-475A-40E0-9AEA-70F89FAA1090}" destId="{6562105D-D66B-44D8-9C1E-89CAE4707443}" srcOrd="1" destOrd="0" presId="urn:microsoft.com/office/officeart/2005/8/layout/bList2"/>
    <dgm:cxn modelId="{A12C5886-5A20-4A4C-91B4-DB2D2BB86E0D}" srcId="{AE5B0050-0F63-46D3-AACD-68FF7CD6BE6A}" destId="{AFA7D418-3CC1-4055-8A3F-D51D1ABB4DAD}" srcOrd="2" destOrd="0" parTransId="{CE521D6C-DBD1-40C0-BC00-E8DE428049CC}" sibTransId="{9259A805-289E-4022-815F-32972A7A71DE}"/>
    <dgm:cxn modelId="{503D23B6-8647-4AAC-9F2E-803C5F296F91}" type="presOf" srcId="{E3B20962-5CCE-4D87-B738-F104FAF1DC53}" destId="{50D4555D-C032-483C-95C0-30FE1436D497}" srcOrd="1" destOrd="0" presId="urn:microsoft.com/office/officeart/2005/8/layout/bList2"/>
    <dgm:cxn modelId="{EF002B32-D6E3-4F5F-86F5-0648E0C7C361}" srcId="{AE5B0050-0F63-46D3-AACD-68FF7CD6BE6A}" destId="{E3B20962-5CCE-4D87-B738-F104FAF1DC53}" srcOrd="1" destOrd="0" parTransId="{8B8755AF-4B27-401A-8D1C-2CDA05BA42AF}" sibTransId="{53AFBED6-2D13-43C4-92DC-B675C7103034}"/>
    <dgm:cxn modelId="{21CB77F4-5976-469D-B0AB-8E43AE3C15E6}" type="presOf" srcId="{AFA7D418-3CC1-4055-8A3F-D51D1ABB4DAD}" destId="{1182EC45-2AF5-4553-BF5B-08DAE25898DE}" srcOrd="1" destOrd="0" presId="urn:microsoft.com/office/officeart/2005/8/layout/bList2"/>
    <dgm:cxn modelId="{3DB6C237-5A8E-4C58-88CA-4883D7CB74B5}" type="presParOf" srcId="{BB818944-43F5-4E31-BF61-DCB0455E7C65}" destId="{019370E6-7AB3-40FF-9363-9932858CB660}" srcOrd="0" destOrd="0" presId="urn:microsoft.com/office/officeart/2005/8/layout/bList2"/>
    <dgm:cxn modelId="{B1A1E496-DA03-49C6-BF03-174A185A025F}" type="presParOf" srcId="{019370E6-7AB3-40FF-9363-9932858CB660}" destId="{1AF5BBFD-905A-4335-83C8-171FA8BA6FA0}" srcOrd="0" destOrd="0" presId="urn:microsoft.com/office/officeart/2005/8/layout/bList2"/>
    <dgm:cxn modelId="{A9EFF973-5C86-4BB1-911E-A69DE2014162}" type="presParOf" srcId="{019370E6-7AB3-40FF-9363-9932858CB660}" destId="{29AFE501-E036-427A-950B-CA0207E8AAEC}" srcOrd="1" destOrd="0" presId="urn:microsoft.com/office/officeart/2005/8/layout/bList2"/>
    <dgm:cxn modelId="{9204CF42-59D7-49CE-9D8B-6BD9EFDFE6AF}" type="presParOf" srcId="{019370E6-7AB3-40FF-9363-9932858CB660}" destId="{6562105D-D66B-44D8-9C1E-89CAE4707443}" srcOrd="2" destOrd="0" presId="urn:microsoft.com/office/officeart/2005/8/layout/bList2"/>
    <dgm:cxn modelId="{FAA75C7F-5410-4A84-A2E0-6C52BABBC9B6}" type="presParOf" srcId="{019370E6-7AB3-40FF-9363-9932858CB660}" destId="{F460B7B1-3AD3-40D2-9E28-7A4132ECB183}" srcOrd="3" destOrd="0" presId="urn:microsoft.com/office/officeart/2005/8/layout/bList2"/>
    <dgm:cxn modelId="{A9BEFA25-F5D9-4593-94CE-D04915833BDB}" type="presParOf" srcId="{BB818944-43F5-4E31-BF61-DCB0455E7C65}" destId="{35E0519B-7765-49CA-8007-AAE99316D613}" srcOrd="1" destOrd="0" presId="urn:microsoft.com/office/officeart/2005/8/layout/bList2"/>
    <dgm:cxn modelId="{EE7866BD-06DB-4514-869D-EC41996E66B7}" type="presParOf" srcId="{BB818944-43F5-4E31-BF61-DCB0455E7C65}" destId="{CC43767F-F1C4-4681-8230-728C78C6A4B3}" srcOrd="2" destOrd="0" presId="urn:microsoft.com/office/officeart/2005/8/layout/bList2"/>
    <dgm:cxn modelId="{0750921D-0868-4917-88EC-73776440C818}" type="presParOf" srcId="{CC43767F-F1C4-4681-8230-728C78C6A4B3}" destId="{802B047E-9204-47EB-BA54-75E2BA7D043D}" srcOrd="0" destOrd="0" presId="urn:microsoft.com/office/officeart/2005/8/layout/bList2"/>
    <dgm:cxn modelId="{296F82AF-DDD3-48F1-9D25-A84E2DCB6EC0}" type="presParOf" srcId="{CC43767F-F1C4-4681-8230-728C78C6A4B3}" destId="{23BDC14A-AEE1-45A8-811F-F558D910CC96}" srcOrd="1" destOrd="0" presId="urn:microsoft.com/office/officeart/2005/8/layout/bList2"/>
    <dgm:cxn modelId="{074E20B4-C4EC-4BA0-9180-AEAB835639C8}" type="presParOf" srcId="{CC43767F-F1C4-4681-8230-728C78C6A4B3}" destId="{50D4555D-C032-483C-95C0-30FE1436D497}" srcOrd="2" destOrd="0" presId="urn:microsoft.com/office/officeart/2005/8/layout/bList2"/>
    <dgm:cxn modelId="{0A3527D2-8017-4C14-A73E-B3F737BF4138}" type="presParOf" srcId="{CC43767F-F1C4-4681-8230-728C78C6A4B3}" destId="{08273414-E97E-4BF4-A001-8BA51D040637}" srcOrd="3" destOrd="0" presId="urn:microsoft.com/office/officeart/2005/8/layout/bList2"/>
    <dgm:cxn modelId="{DFAD4E0F-7E04-412F-976A-053A442F59AC}" type="presParOf" srcId="{BB818944-43F5-4E31-BF61-DCB0455E7C65}" destId="{61BE76B3-471A-4130-BD9C-89AC5322741D}" srcOrd="3" destOrd="0" presId="urn:microsoft.com/office/officeart/2005/8/layout/bList2"/>
    <dgm:cxn modelId="{067E5B1B-A5D4-47D1-A7C0-A405B15C8BE5}" type="presParOf" srcId="{BB818944-43F5-4E31-BF61-DCB0455E7C65}" destId="{3A924D3B-2878-4075-B4A1-0BB320EB4DAD}" srcOrd="4" destOrd="0" presId="urn:microsoft.com/office/officeart/2005/8/layout/bList2"/>
    <dgm:cxn modelId="{11AC1109-F527-44F2-9A22-C1A353C4DAE9}" type="presParOf" srcId="{3A924D3B-2878-4075-B4A1-0BB320EB4DAD}" destId="{291F6C0C-FA83-49C5-B6E0-6521A6695957}" srcOrd="0" destOrd="0" presId="urn:microsoft.com/office/officeart/2005/8/layout/bList2"/>
    <dgm:cxn modelId="{6AC9765B-3DD8-46C0-B879-24546E3D417A}" type="presParOf" srcId="{3A924D3B-2878-4075-B4A1-0BB320EB4DAD}" destId="{647D2F9D-5899-4640-9078-A1A3294C2DF5}" srcOrd="1" destOrd="0" presId="urn:microsoft.com/office/officeart/2005/8/layout/bList2"/>
    <dgm:cxn modelId="{E64B2AB8-2B0A-49F4-92DD-40DEE1794227}" type="presParOf" srcId="{3A924D3B-2878-4075-B4A1-0BB320EB4DAD}" destId="{1182EC45-2AF5-4553-BF5B-08DAE25898DE}" srcOrd="2" destOrd="0" presId="urn:microsoft.com/office/officeart/2005/8/layout/bList2"/>
    <dgm:cxn modelId="{64D486C2-F70B-4AC7-8224-8BD04DFDEAB1}" type="presParOf" srcId="{3A924D3B-2878-4075-B4A1-0BB320EB4DAD}" destId="{09107D73-9A85-4706-BF2B-57631CC19728}" srcOrd="3" destOrd="0" presId="urn:microsoft.com/office/officeart/2005/8/layout/bList2"/>
  </dgm:cxnLst>
  <dgm:bg>
    <a:blipFill>
      <a:blip xmlns:r="http://schemas.openxmlformats.org/officeDocument/2006/relationships" r:embed="rId4"/>
      <a:stretch>
        <a:fillRect/>
      </a:stretch>
    </a:blip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41A3DF-7A17-4508-820B-60398865725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99C7FE-9E4F-4C74-934C-C12F6389BA3C}">
      <dgm:prSet phldrT="[Текст]"/>
      <dgm:spPr/>
      <dgm:t>
        <a:bodyPr/>
        <a:lstStyle/>
        <a:p>
          <a:r>
            <a:rPr lang="el-GR" dirty="0" smtClean="0"/>
            <a:t>π</a:t>
          </a:r>
          <a:r>
            <a:rPr lang="el-GR" dirty="0" smtClean="0">
              <a:latin typeface="Corbel"/>
            </a:rPr>
            <a:t>≈</a:t>
          </a:r>
          <a:r>
            <a:rPr lang="ru-RU" dirty="0" smtClean="0">
              <a:latin typeface="Corbel"/>
            </a:rPr>
            <a:t>3,141592653589793238462643383279…</a:t>
          </a:r>
          <a:endParaRPr lang="ru-RU" dirty="0"/>
        </a:p>
      </dgm:t>
    </dgm:pt>
    <dgm:pt modelId="{9FB9A04F-7B6E-48AF-AD9A-62EBF8EB3317}" type="parTrans" cxnId="{328D5BC0-3D0B-4769-B2E8-ECDD648EFE2F}">
      <dgm:prSet/>
      <dgm:spPr/>
      <dgm:t>
        <a:bodyPr/>
        <a:lstStyle/>
        <a:p>
          <a:endParaRPr lang="ru-RU"/>
        </a:p>
      </dgm:t>
    </dgm:pt>
    <dgm:pt modelId="{27B90CB4-9308-4C17-A741-9EF77EC4BDE7}" type="sibTrans" cxnId="{328D5BC0-3D0B-4769-B2E8-ECDD648EFE2F}">
      <dgm:prSet/>
      <dgm:spPr/>
      <dgm:t>
        <a:bodyPr/>
        <a:lstStyle/>
        <a:p>
          <a:endParaRPr lang="ru-RU"/>
        </a:p>
      </dgm:t>
    </dgm:pt>
    <dgm:pt modelId="{D33B8C3D-9445-40B3-9FEA-7E44EC7FE655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98C3EFBF-2310-440F-876D-A54F1B0D48B3}" type="parTrans" cxnId="{76104B1B-B416-4EF1-BB6F-807925848224}">
      <dgm:prSet/>
      <dgm:spPr/>
      <dgm:t>
        <a:bodyPr/>
        <a:lstStyle/>
        <a:p>
          <a:endParaRPr lang="ru-RU"/>
        </a:p>
      </dgm:t>
    </dgm:pt>
    <dgm:pt modelId="{E6F2FCB0-227E-44A3-A693-8730AFB55777}" type="sibTrans" cxnId="{76104B1B-B416-4EF1-BB6F-807925848224}">
      <dgm:prSet/>
      <dgm:spPr/>
      <dgm:t>
        <a:bodyPr/>
        <a:lstStyle/>
        <a:p>
          <a:endParaRPr lang="ru-RU"/>
        </a:p>
      </dgm:t>
    </dgm:pt>
    <dgm:pt modelId="{740865E5-99F5-4B80-BD80-1E69C47074AC}">
      <dgm:prSet phldrT="[Текст]"/>
      <dgm:spPr/>
      <dgm:t>
        <a:bodyPr/>
        <a:lstStyle/>
        <a:p>
          <a:r>
            <a:rPr lang="ru-RU" dirty="0" smtClean="0"/>
            <a:t>22</a:t>
          </a:r>
          <a:r>
            <a:rPr lang="ru-RU" dirty="0" smtClean="0">
              <a:latin typeface="Corbel"/>
            </a:rPr>
            <a:t>⁄7≈3,1428…</a:t>
          </a:r>
          <a:endParaRPr lang="ru-RU" dirty="0"/>
        </a:p>
      </dgm:t>
    </dgm:pt>
    <dgm:pt modelId="{82C00FDE-D997-458C-BF84-5A1F626A70C5}" type="parTrans" cxnId="{AAC36252-60BC-4EAA-8F20-5181CCAF42FD}">
      <dgm:prSet/>
      <dgm:spPr/>
      <dgm:t>
        <a:bodyPr/>
        <a:lstStyle/>
        <a:p>
          <a:endParaRPr lang="ru-RU"/>
        </a:p>
      </dgm:t>
    </dgm:pt>
    <dgm:pt modelId="{336999E6-3929-4EC6-A5C5-78994710F113}" type="sibTrans" cxnId="{AAC36252-60BC-4EAA-8F20-5181CCAF42FD}">
      <dgm:prSet/>
      <dgm:spPr/>
      <dgm:t>
        <a:bodyPr/>
        <a:lstStyle/>
        <a:p>
          <a:endParaRPr lang="ru-RU"/>
        </a:p>
      </dgm:t>
    </dgm:pt>
    <dgm:pt modelId="{7B3B0988-00F6-4D7A-AD4F-2A728E53E6A1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AE61074E-F55A-41D7-854F-11DDE3A6F06A}" type="parTrans" cxnId="{96F79C5D-9BEA-445A-A349-2E8FE3E5B042}">
      <dgm:prSet/>
      <dgm:spPr/>
      <dgm:t>
        <a:bodyPr/>
        <a:lstStyle/>
        <a:p>
          <a:endParaRPr lang="ru-RU"/>
        </a:p>
      </dgm:t>
    </dgm:pt>
    <dgm:pt modelId="{EFDFA162-19F0-435B-A5B3-A5445C580AD7}" type="sibTrans" cxnId="{96F79C5D-9BEA-445A-A349-2E8FE3E5B042}">
      <dgm:prSet/>
      <dgm:spPr/>
      <dgm:t>
        <a:bodyPr/>
        <a:lstStyle/>
        <a:p>
          <a:endParaRPr lang="ru-RU"/>
        </a:p>
      </dgm:t>
    </dgm:pt>
    <dgm:pt modelId="{78A8D220-B926-4B4C-88BB-34CFC0963B74}">
      <dgm:prSet phldrT="[Текст]"/>
      <dgm:spPr/>
      <dgm:t>
        <a:bodyPr/>
        <a:lstStyle/>
        <a:p>
          <a:pPr algn="l"/>
          <a:r>
            <a:rPr lang="ru-RU" dirty="0" smtClean="0"/>
            <a:t>Нужно только постараться</a:t>
          </a:r>
        </a:p>
        <a:p>
          <a:pPr algn="l"/>
          <a:r>
            <a:rPr lang="ru-RU" dirty="0" smtClean="0"/>
            <a:t>И запомнить все, как есть:</a:t>
          </a:r>
        </a:p>
        <a:p>
          <a:pPr algn="l"/>
          <a:r>
            <a:rPr lang="ru-RU" dirty="0" smtClean="0"/>
            <a:t>Три, четырнадцать , пятнадцать</a:t>
          </a:r>
        </a:p>
        <a:p>
          <a:pPr algn="l"/>
          <a:r>
            <a:rPr lang="ru-RU" dirty="0" smtClean="0"/>
            <a:t>Девяносто два и  шесть</a:t>
          </a:r>
        </a:p>
        <a:p>
          <a:pPr algn="l"/>
          <a:r>
            <a:rPr lang="ru-RU" dirty="0" smtClean="0"/>
            <a:t>          </a:t>
          </a:r>
          <a:r>
            <a:rPr lang="ru-RU" dirty="0" err="1" smtClean="0"/>
            <a:t>С.Боборов</a:t>
          </a:r>
          <a:r>
            <a:rPr lang="ru-RU" dirty="0" smtClean="0"/>
            <a:t>, «Волшебный  двурог»</a:t>
          </a:r>
          <a:endParaRPr lang="ru-RU" dirty="0"/>
        </a:p>
      </dgm:t>
    </dgm:pt>
    <dgm:pt modelId="{EE39FCD4-B113-4595-BFF3-77AC1DA3E301}" type="parTrans" cxnId="{DBC90947-D173-45FF-98EC-3AB54CB03D35}">
      <dgm:prSet/>
      <dgm:spPr/>
      <dgm:t>
        <a:bodyPr/>
        <a:lstStyle/>
        <a:p>
          <a:endParaRPr lang="ru-RU"/>
        </a:p>
      </dgm:t>
    </dgm:pt>
    <dgm:pt modelId="{54250205-F266-4458-AF72-5B6031EE2985}" type="sibTrans" cxnId="{DBC90947-D173-45FF-98EC-3AB54CB03D35}">
      <dgm:prSet/>
      <dgm:spPr/>
      <dgm:t>
        <a:bodyPr/>
        <a:lstStyle/>
        <a:p>
          <a:endParaRPr lang="ru-RU"/>
        </a:p>
      </dgm:t>
    </dgm:pt>
    <dgm:pt modelId="{4842F5C4-0333-4AC9-81D5-2A839A772BA5}" type="pres">
      <dgm:prSet presAssocID="{3C41A3DF-7A17-4508-820B-6039886572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F1B581-3D94-4327-BBA8-3B6C60B741CA}" type="pres">
      <dgm:prSet presAssocID="{2E99C7FE-9E4F-4C74-934C-C12F6389BA3C}" presName="node" presStyleLbl="node1" presStyleIdx="0" presStyleCnt="5" custScaleX="288404" custScaleY="75800" custLinFactY="-45733" custLinFactNeighborX="1866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238DC-FE27-4020-BBE9-8F73808AD70C}" type="pres">
      <dgm:prSet presAssocID="{27B90CB4-9308-4C17-A741-9EF77EC4BDE7}" presName="sibTrans" presStyleCnt="0"/>
      <dgm:spPr/>
    </dgm:pt>
    <dgm:pt modelId="{C1BB653E-5465-41AD-A415-AE5A65B17131}" type="pres">
      <dgm:prSet presAssocID="{D33B8C3D-9445-40B3-9FEA-7E44EC7FE655}" presName="node" presStyleLbl="node1" presStyleIdx="1" presStyleCnt="5" custScaleX="163827" custScaleY="366030" custLinFactNeighborX="8027" custLinFactNeighborY="98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D1E8A-8816-451E-838F-CA43341E516A}" type="pres">
      <dgm:prSet presAssocID="{E6F2FCB0-227E-44A3-A693-8730AFB55777}" presName="sibTrans" presStyleCnt="0"/>
      <dgm:spPr/>
    </dgm:pt>
    <dgm:pt modelId="{6211433E-3EDA-4870-8793-BC2504F9770B}" type="pres">
      <dgm:prSet presAssocID="{740865E5-99F5-4B80-BD80-1E69C47074AC}" presName="node" presStyleLbl="node1" presStyleIdx="2" presStyleCnt="5" custScaleY="46101" custLinFactX="104766" custLinFactNeighborX="200000" custLinFactNeighborY="-7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C12F0-FA50-4B06-B5A6-0E8544E2BEFC}" type="pres">
      <dgm:prSet presAssocID="{336999E6-3929-4EC6-A5C5-78994710F113}" presName="sibTrans" presStyleCnt="0"/>
      <dgm:spPr/>
    </dgm:pt>
    <dgm:pt modelId="{2A53B01D-D314-4979-ADC5-F612E8EE66D6}" type="pres">
      <dgm:prSet presAssocID="{7B3B0988-00F6-4D7A-AD4F-2A728E53E6A1}" presName="node" presStyleLbl="node1" presStyleIdx="3" presStyleCnt="5" custScaleX="187634" custScaleY="220928" custLinFactNeighborX="-44787" custLinFactNeighborY="37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BD49D-D380-4058-9F73-B91956199CFB}" type="pres">
      <dgm:prSet presAssocID="{EFDFA162-19F0-435B-A5B3-A5445C580AD7}" presName="sibTrans" presStyleCnt="0"/>
      <dgm:spPr/>
    </dgm:pt>
    <dgm:pt modelId="{3B6E4618-7B16-4207-9714-D7F9E3F301F2}" type="pres">
      <dgm:prSet presAssocID="{78A8D220-B926-4B4C-88BB-34CFC0963B74}" presName="node" presStyleLbl="node1" presStyleIdx="4" presStyleCnt="5" custScaleX="190297" custScaleY="196041" custLinFactX="-100000" custLinFactY="-100000" custLinFactNeighborX="-149423" custLinFactNeighborY="-15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C90947-D173-45FF-98EC-3AB54CB03D35}" srcId="{3C41A3DF-7A17-4508-820B-603988657253}" destId="{78A8D220-B926-4B4C-88BB-34CFC0963B74}" srcOrd="4" destOrd="0" parTransId="{EE39FCD4-B113-4595-BFF3-77AC1DA3E301}" sibTransId="{54250205-F266-4458-AF72-5B6031EE2985}"/>
    <dgm:cxn modelId="{5EA530FA-EA4B-44E4-A0C2-2804DFD3838C}" type="presOf" srcId="{7B3B0988-00F6-4D7A-AD4F-2A728E53E6A1}" destId="{2A53B01D-D314-4979-ADC5-F612E8EE66D6}" srcOrd="0" destOrd="0" presId="urn:microsoft.com/office/officeart/2005/8/layout/default"/>
    <dgm:cxn modelId="{F785849E-A438-4981-B466-9329406FA768}" type="presOf" srcId="{2E99C7FE-9E4F-4C74-934C-C12F6389BA3C}" destId="{7BF1B581-3D94-4327-BBA8-3B6C60B741CA}" srcOrd="0" destOrd="0" presId="urn:microsoft.com/office/officeart/2005/8/layout/default"/>
    <dgm:cxn modelId="{328D5BC0-3D0B-4769-B2E8-ECDD648EFE2F}" srcId="{3C41A3DF-7A17-4508-820B-603988657253}" destId="{2E99C7FE-9E4F-4C74-934C-C12F6389BA3C}" srcOrd="0" destOrd="0" parTransId="{9FB9A04F-7B6E-48AF-AD9A-62EBF8EB3317}" sibTransId="{27B90CB4-9308-4C17-A741-9EF77EC4BDE7}"/>
    <dgm:cxn modelId="{814C7BCC-560D-436E-9933-CE3C846CF3A5}" type="presOf" srcId="{3C41A3DF-7A17-4508-820B-603988657253}" destId="{4842F5C4-0333-4AC9-81D5-2A839A772BA5}" srcOrd="0" destOrd="0" presId="urn:microsoft.com/office/officeart/2005/8/layout/default"/>
    <dgm:cxn modelId="{96F79C5D-9BEA-445A-A349-2E8FE3E5B042}" srcId="{3C41A3DF-7A17-4508-820B-603988657253}" destId="{7B3B0988-00F6-4D7A-AD4F-2A728E53E6A1}" srcOrd="3" destOrd="0" parTransId="{AE61074E-F55A-41D7-854F-11DDE3A6F06A}" sibTransId="{EFDFA162-19F0-435B-A5B3-A5445C580AD7}"/>
    <dgm:cxn modelId="{AAC36252-60BC-4EAA-8F20-5181CCAF42FD}" srcId="{3C41A3DF-7A17-4508-820B-603988657253}" destId="{740865E5-99F5-4B80-BD80-1E69C47074AC}" srcOrd="2" destOrd="0" parTransId="{82C00FDE-D997-458C-BF84-5A1F626A70C5}" sibTransId="{336999E6-3929-4EC6-A5C5-78994710F113}"/>
    <dgm:cxn modelId="{6F416DD6-C862-4CF7-B1BC-EE4E8BF754BD}" type="presOf" srcId="{78A8D220-B926-4B4C-88BB-34CFC0963B74}" destId="{3B6E4618-7B16-4207-9714-D7F9E3F301F2}" srcOrd="0" destOrd="0" presId="urn:microsoft.com/office/officeart/2005/8/layout/default"/>
    <dgm:cxn modelId="{44ACE0D4-2909-4AE8-86E9-0F69FBF0400E}" type="presOf" srcId="{D33B8C3D-9445-40B3-9FEA-7E44EC7FE655}" destId="{C1BB653E-5465-41AD-A415-AE5A65B17131}" srcOrd="0" destOrd="0" presId="urn:microsoft.com/office/officeart/2005/8/layout/default"/>
    <dgm:cxn modelId="{2FB6641D-D70E-48B2-A233-373236A84FFF}" type="presOf" srcId="{740865E5-99F5-4B80-BD80-1E69C47074AC}" destId="{6211433E-3EDA-4870-8793-BC2504F9770B}" srcOrd="0" destOrd="0" presId="urn:microsoft.com/office/officeart/2005/8/layout/default"/>
    <dgm:cxn modelId="{76104B1B-B416-4EF1-BB6F-807925848224}" srcId="{3C41A3DF-7A17-4508-820B-603988657253}" destId="{D33B8C3D-9445-40B3-9FEA-7E44EC7FE655}" srcOrd="1" destOrd="0" parTransId="{98C3EFBF-2310-440F-876D-A54F1B0D48B3}" sibTransId="{E6F2FCB0-227E-44A3-A693-8730AFB55777}"/>
    <dgm:cxn modelId="{04272127-5C26-4AD2-A35D-249CCD827C16}" type="presParOf" srcId="{4842F5C4-0333-4AC9-81D5-2A839A772BA5}" destId="{7BF1B581-3D94-4327-BBA8-3B6C60B741CA}" srcOrd="0" destOrd="0" presId="urn:microsoft.com/office/officeart/2005/8/layout/default"/>
    <dgm:cxn modelId="{E135F978-45C4-4398-AAA1-407638F7FCF2}" type="presParOf" srcId="{4842F5C4-0333-4AC9-81D5-2A839A772BA5}" destId="{650238DC-FE27-4020-BBE9-8F73808AD70C}" srcOrd="1" destOrd="0" presId="urn:microsoft.com/office/officeart/2005/8/layout/default"/>
    <dgm:cxn modelId="{48716DC2-059F-4B2E-A005-F584B6A7F75A}" type="presParOf" srcId="{4842F5C4-0333-4AC9-81D5-2A839A772BA5}" destId="{C1BB653E-5465-41AD-A415-AE5A65B17131}" srcOrd="2" destOrd="0" presId="urn:microsoft.com/office/officeart/2005/8/layout/default"/>
    <dgm:cxn modelId="{A8819455-8E57-4C95-A3E0-22633FBD8339}" type="presParOf" srcId="{4842F5C4-0333-4AC9-81D5-2A839A772BA5}" destId="{06FD1E8A-8816-451E-838F-CA43341E516A}" srcOrd="3" destOrd="0" presId="urn:microsoft.com/office/officeart/2005/8/layout/default"/>
    <dgm:cxn modelId="{0105F3AD-6A03-4E86-A1B2-F376EAFC0DC1}" type="presParOf" srcId="{4842F5C4-0333-4AC9-81D5-2A839A772BA5}" destId="{6211433E-3EDA-4870-8793-BC2504F9770B}" srcOrd="4" destOrd="0" presId="urn:microsoft.com/office/officeart/2005/8/layout/default"/>
    <dgm:cxn modelId="{7A9182CC-F7E2-41B3-AD9F-284C582E3009}" type="presParOf" srcId="{4842F5C4-0333-4AC9-81D5-2A839A772BA5}" destId="{E18C12F0-FA50-4B06-B5A6-0E8544E2BEFC}" srcOrd="5" destOrd="0" presId="urn:microsoft.com/office/officeart/2005/8/layout/default"/>
    <dgm:cxn modelId="{299E4017-27E6-4F69-9E06-41967AF02EB6}" type="presParOf" srcId="{4842F5C4-0333-4AC9-81D5-2A839A772BA5}" destId="{2A53B01D-D314-4979-ADC5-F612E8EE66D6}" srcOrd="6" destOrd="0" presId="urn:microsoft.com/office/officeart/2005/8/layout/default"/>
    <dgm:cxn modelId="{952FE822-ADAF-4188-B51C-33CC2DDB803E}" type="presParOf" srcId="{4842F5C4-0333-4AC9-81D5-2A839A772BA5}" destId="{1DEBD49D-D380-4058-9F73-B91956199CFB}" srcOrd="7" destOrd="0" presId="urn:microsoft.com/office/officeart/2005/8/layout/default"/>
    <dgm:cxn modelId="{07093F2F-486C-4D88-9B20-0D07DA803C1E}" type="presParOf" srcId="{4842F5C4-0333-4AC9-81D5-2A839A772BA5}" destId="{3B6E4618-7B16-4207-9714-D7F9E3F301F2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94EED-CB15-4AA8-AAB6-0BF01D8922A2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D7688-6D17-42B1-801B-B0CD7337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D7688-6D17-42B1-801B-B0CD7337827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CB1389-B77F-407A-B52A-2617F53373EC}" type="datetimeFigureOut">
              <a:rPr lang="ru-RU" smtClean="0"/>
              <a:pPr/>
              <a:t>24.08.2009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196CCDB-8F12-414F-9F88-F08D3DEE45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256"/>
            <a:ext cx="7772400" cy="1975104"/>
          </a:xfrm>
        </p:spPr>
        <p:txBody>
          <a:bodyPr>
            <a:normAutofit/>
          </a:bodyPr>
          <a:lstStyle/>
          <a:p>
            <a:r>
              <a:rPr lang="ru-RU" dirty="0" smtClean="0"/>
              <a:t>Длина окружности и площадь круга.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Материалы к уроку математики учителей  </a:t>
            </a:r>
            <a:r>
              <a:rPr lang="ru-RU" dirty="0" err="1" smtClean="0">
                <a:solidFill>
                  <a:schemeClr val="tx1"/>
                </a:solidFill>
              </a:rPr>
              <a:t>Донцовой</a:t>
            </a:r>
            <a:r>
              <a:rPr lang="ru-RU" dirty="0" smtClean="0">
                <a:solidFill>
                  <a:schemeClr val="tx1"/>
                </a:solidFill>
              </a:rPr>
              <a:t> Е.П. и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Лахай</a:t>
            </a:r>
            <a:r>
              <a:rPr lang="ru-RU" dirty="0" smtClean="0">
                <a:solidFill>
                  <a:schemeClr val="tx1"/>
                </a:solidFill>
              </a:rPr>
              <a:t> А.С.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3357586" cy="1162050"/>
          </a:xfrm>
        </p:spPr>
        <p:txBody>
          <a:bodyPr/>
          <a:lstStyle/>
          <a:p>
            <a:pPr algn="ctr"/>
            <a:r>
              <a:rPr lang="ru-RU" dirty="0" smtClean="0"/>
              <a:t>Колесо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2428868"/>
            <a:ext cx="2514600" cy="2493966"/>
          </a:xfrm>
        </p:spPr>
        <p:txBody>
          <a:bodyPr/>
          <a:lstStyle/>
          <a:p>
            <a:r>
              <a:rPr lang="ru-RU" dirty="0" smtClean="0"/>
              <a:t>7.Колесо на расстоянии 380 м сделало 150 оборотов. Найдите диаметр колеса. Результат округлите  </a:t>
            </a:r>
            <a:r>
              <a:rPr lang="ru-RU" smtClean="0"/>
              <a:t>до </a:t>
            </a:r>
            <a:r>
              <a:rPr lang="ru-RU" smtClean="0"/>
              <a:t>сотых долей </a:t>
            </a:r>
            <a:r>
              <a:rPr lang="ru-RU" dirty="0" smtClean="0"/>
              <a:t>метра (</a:t>
            </a:r>
            <a:r>
              <a:rPr lang="ru-RU" dirty="0" err="1" smtClean="0"/>
              <a:t>π</a:t>
            </a:r>
            <a:r>
              <a:rPr lang="ru-RU" dirty="0" smtClean="0"/>
              <a:t>=3,14).</a:t>
            </a:r>
            <a:endParaRPr lang="ru-RU" dirty="0"/>
          </a:p>
        </p:txBody>
      </p:sp>
      <p:pic>
        <p:nvPicPr>
          <p:cNvPr id="1026" name="Picture 2" descr="C:\Documents and Settings\user 3\Рабочий стол\математика\CA90JMZF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36149" y="1643050"/>
            <a:ext cx="5143536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DVD </a:t>
            </a:r>
            <a:r>
              <a:rPr lang="ru-RU" dirty="0" smtClean="0"/>
              <a:t>диск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357290" y="2500306"/>
            <a:ext cx="1785950" cy="2214578"/>
          </a:xfrm>
        </p:spPr>
        <p:txBody>
          <a:bodyPr/>
          <a:lstStyle/>
          <a:p>
            <a:r>
              <a:rPr lang="ru-RU" dirty="0" smtClean="0"/>
              <a:t>6.Диаметр  </a:t>
            </a:r>
            <a:r>
              <a:rPr lang="en-US" dirty="0" smtClean="0"/>
              <a:t>DVD </a:t>
            </a:r>
            <a:r>
              <a:rPr lang="ru-RU" dirty="0" smtClean="0"/>
              <a:t>диска равен  120 мм. Найдите длину окружности  диска.</a:t>
            </a:r>
          </a:p>
          <a:p>
            <a:endParaRPr lang="ru-RU" dirty="0"/>
          </a:p>
        </p:txBody>
      </p:sp>
      <p:pic>
        <p:nvPicPr>
          <p:cNvPr id="2050" name="Picture 2" descr="C:\Documents and Settings\user 3\Рабочий стол\математика\CA7ML45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643050"/>
            <a:ext cx="4472694" cy="427801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/>
          <a:lstStyle/>
          <a:p>
            <a:r>
              <a:rPr lang="ru-RU" dirty="0" smtClean="0"/>
              <a:t>В результате изучения темы учащиеся получили наглядные  представления  об  окружности, круге, круглых телах вокруг нас.</a:t>
            </a:r>
          </a:p>
          <a:p>
            <a:r>
              <a:rPr lang="ru-RU" dirty="0" smtClean="0"/>
              <a:t>Познакомились с формулами и научились применять их при решении отдельных задач.</a:t>
            </a:r>
          </a:p>
          <a:p>
            <a:r>
              <a:rPr lang="ru-RU" dirty="0" smtClean="0"/>
              <a:t>Использование  слайдов и иллюстраций помогло восприятию вопросов темы, развитию у них культурного кругозора.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1.А.П. Савин, В.В. </a:t>
            </a:r>
            <a:r>
              <a:rPr lang="ru-RU" dirty="0" err="1" smtClean="0"/>
              <a:t>Станцо</a:t>
            </a:r>
            <a:r>
              <a:rPr lang="ru-RU" dirty="0" smtClean="0"/>
              <a:t>, А.Ю. Котова «Я познаю мир. Детская энциклопедия. Математика.», М. АСТ. 1998.</a:t>
            </a:r>
          </a:p>
          <a:p>
            <a:r>
              <a:rPr lang="ru-RU" dirty="0" smtClean="0"/>
              <a:t>2. Н.Я. </a:t>
            </a:r>
            <a:r>
              <a:rPr lang="ru-RU" dirty="0" err="1" smtClean="0"/>
              <a:t>Виленкин</a:t>
            </a:r>
            <a:r>
              <a:rPr lang="ru-RU" dirty="0" smtClean="0"/>
              <a:t> и др. «Математика-6». М. Мнемозина. 2003.</a:t>
            </a:r>
          </a:p>
          <a:p>
            <a:r>
              <a:rPr lang="ru-RU" dirty="0" smtClean="0"/>
              <a:t>3. Д.Ф. Айвазян. «Математика, 6 класс, поурочные планы». Волгоград. Учитель АСТ. 2005.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Содержание</a:t>
            </a:r>
            <a:endParaRPr lang="ru-RU" sz="60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1.Цели и задачи.</a:t>
            </a:r>
          </a:p>
          <a:p>
            <a:r>
              <a:rPr lang="ru-RU" dirty="0" smtClean="0"/>
              <a:t>2.История числа </a:t>
            </a:r>
            <a:r>
              <a:rPr lang="el-GR" dirty="0" smtClean="0"/>
              <a:t>π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3.Круглые тела вокруг нас.</a:t>
            </a:r>
          </a:p>
          <a:p>
            <a:r>
              <a:rPr lang="ru-RU" dirty="0" smtClean="0"/>
              <a:t>4.Математический тренажер.</a:t>
            </a:r>
          </a:p>
          <a:p>
            <a:r>
              <a:rPr lang="ru-RU" dirty="0" smtClean="0"/>
              <a:t>5.Прикладные задачи.</a:t>
            </a: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1"/>
          </p:nvPr>
        </p:nvGraphicFramePr>
        <p:xfrm>
          <a:off x="3429000" y="1435100"/>
          <a:ext cx="5486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Блок-схема: магнитный диск 8"/>
          <p:cNvSpPr/>
          <p:nvPr/>
        </p:nvSpPr>
        <p:spPr>
          <a:xfrm>
            <a:off x="3286116" y="1357298"/>
            <a:ext cx="1785950" cy="214314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143636" y="4929198"/>
            <a:ext cx="157163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2400" cy="914400"/>
          </a:xfrm>
        </p:spPr>
        <p:txBody>
          <a:bodyPr/>
          <a:lstStyle/>
          <a:p>
            <a:pPr algn="ctr"/>
            <a:r>
              <a:rPr lang="ru-RU" dirty="0" smtClean="0"/>
              <a:t>Цели и задачи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Круглые тела вокруг нас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Архитектурные сооружения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1357298"/>
            <a:ext cx="4041775" cy="639762"/>
          </a:xfrm>
        </p:spPr>
        <p:txBody>
          <a:bodyPr/>
          <a:lstStyle/>
          <a:p>
            <a:r>
              <a:rPr lang="ru-RU" dirty="0" smtClean="0"/>
              <a:t>Космические  объекты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85720" y="2071678"/>
          <a:ext cx="4143404" cy="4346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714876" y="2000240"/>
          <a:ext cx="4071966" cy="4398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числа 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Известно, что  отношение длины окружности к ее диаметру есть величина  постоянная, не зависящая от радиуса круга. Она  обозначается греческой буквой  </a:t>
            </a:r>
            <a:r>
              <a:rPr lang="el-GR" dirty="0" smtClean="0"/>
              <a:t>π</a:t>
            </a:r>
            <a:r>
              <a:rPr lang="ru-RU" dirty="0" smtClean="0"/>
              <a:t>. Около ста лет назад было доказано, что это число  не может быть выражено  обыкновенной или  конечной десятичной  дробью, а приближенные  значения для </a:t>
            </a:r>
            <a:r>
              <a:rPr lang="el-GR" dirty="0" smtClean="0"/>
              <a:t>π</a:t>
            </a:r>
            <a:r>
              <a:rPr lang="ru-RU" dirty="0" smtClean="0"/>
              <a:t>  находили еще 2000 лет  до нашей  эры.</a:t>
            </a:r>
          </a:p>
          <a:p>
            <a:r>
              <a:rPr lang="ru-RU" dirty="0" smtClean="0"/>
              <a:t>Архимед  использовал  для вычисления этого числа  вписанные и описанные многоугольники от 6-угольника до 96-угольника. Ему принадлежит одно из  простейших приближений числа </a:t>
            </a:r>
            <a:r>
              <a:rPr lang="el-GR" dirty="0" smtClean="0"/>
              <a:t>π</a:t>
            </a:r>
            <a:r>
              <a:rPr lang="ru-RU" dirty="0" smtClean="0"/>
              <a:t>   22/7=3,1428… </a:t>
            </a:r>
          </a:p>
          <a:p>
            <a:r>
              <a:rPr lang="ru-RU" dirty="0" smtClean="0"/>
              <a:t>Недавно американцы Джонатан и Питер </a:t>
            </a:r>
            <a:r>
              <a:rPr lang="ru-RU" dirty="0" err="1" smtClean="0"/>
              <a:t>Борвейны</a:t>
            </a:r>
            <a:r>
              <a:rPr lang="ru-RU" dirty="0" smtClean="0"/>
              <a:t> нашли  </a:t>
            </a:r>
            <a:r>
              <a:rPr lang="el-GR" dirty="0" smtClean="0"/>
              <a:t>π</a:t>
            </a:r>
            <a:r>
              <a:rPr lang="ru-RU" dirty="0" smtClean="0"/>
              <a:t> с 29 360 128 верными знаками. Это число хранится в памяти компьютера. Если его распечатать, то оно займет  30 томов по 400 страниц.</a:t>
            </a:r>
          </a:p>
          <a:p>
            <a:r>
              <a:rPr lang="ru-RU" dirty="0" smtClean="0"/>
              <a:t>Японские математики  обещают  вычислить число  </a:t>
            </a:r>
            <a:r>
              <a:rPr lang="el-GR" dirty="0" smtClean="0"/>
              <a:t>π</a:t>
            </a:r>
            <a:r>
              <a:rPr lang="ru-RU" dirty="0" smtClean="0"/>
              <a:t>   с 100 000 000 верными знаками.</a:t>
            </a:r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429000" y="1435100"/>
          <a:ext cx="5486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Математический тренажер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Длина окружности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Площадь круга</a:t>
            </a:r>
            <a:endParaRPr lang="ru-RU" dirty="0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sz="quarter" idx="2"/>
          </p:nvPr>
        </p:nvGraphicFramePr>
        <p:xfrm>
          <a:off x="457200" y="2459038"/>
          <a:ext cx="4040188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0094"/>
                <a:gridCol w="20200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C=2</a:t>
                      </a:r>
                      <a:r>
                        <a:rPr lang="el-GR" dirty="0" smtClean="0"/>
                        <a:t>π</a:t>
                      </a:r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1|2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6,28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Содержимое 16"/>
          <p:cNvGraphicFramePr>
            <a:graphicFrameLocks noGrp="1"/>
          </p:cNvGraphicFramePr>
          <p:nvPr>
            <p:ph sz="quarter" idx="4"/>
          </p:nvPr>
        </p:nvGraphicFramePr>
        <p:xfrm>
          <a:off x="4645025" y="2459038"/>
          <a:ext cx="4041776" cy="1478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138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S=</a:t>
                      </a:r>
                      <a:r>
                        <a:rPr lang="el-GR" dirty="0" smtClean="0"/>
                        <a:t>π</a:t>
                      </a:r>
                      <a:r>
                        <a:rPr lang="en-US" dirty="0" smtClean="0"/>
                        <a:t>R²</a:t>
                      </a:r>
                      <a:endParaRPr lang="ru-RU" dirty="0"/>
                    </a:p>
                  </a:txBody>
                  <a:tcPr/>
                </a:tc>
              </a:tr>
              <a:tr h="138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3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r>
                        <a:rPr lang="el-GR" dirty="0" smtClean="0"/>
                        <a:t>π</a:t>
                      </a:r>
                      <a:endParaRPr lang="ru-RU" dirty="0"/>
                    </a:p>
                  </a:txBody>
                  <a:tcPr/>
                </a:tc>
              </a:tr>
              <a:tr h="1385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C:\Documents and Settings\user 3\Рабочий стол\Лена павловна\images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6256"/>
            <a:ext cx="2602269" cy="2086505"/>
          </a:xfrm>
          <a:prstGeom prst="rect">
            <a:avLst/>
          </a:prstGeom>
          <a:noFill/>
        </p:spPr>
      </p:pic>
      <p:sp>
        <p:nvSpPr>
          <p:cNvPr id="19" name="Овал 18"/>
          <p:cNvSpPr/>
          <p:nvPr/>
        </p:nvSpPr>
        <p:spPr>
          <a:xfrm>
            <a:off x="4786314" y="4286256"/>
            <a:ext cx="2071702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00826" y="4929198"/>
            <a:ext cx="1285884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572396" y="5214950"/>
            <a:ext cx="1071570" cy="985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87425" y="500063"/>
            <a:ext cx="8156575" cy="777875"/>
          </a:xfrm>
        </p:spPr>
        <p:txBody>
          <a:bodyPr/>
          <a:lstStyle/>
          <a:p>
            <a:pPr algn="ctr"/>
            <a:r>
              <a:rPr lang="ru-RU" dirty="0" smtClean="0"/>
              <a:t>Прикладные задачи по теме: «Длина окружности и площадь круга»</a:t>
            </a:r>
            <a:br>
              <a:rPr lang="ru-RU" dirty="0" smtClean="0"/>
            </a:br>
            <a:r>
              <a:rPr lang="ru-RU" dirty="0" smtClean="0"/>
              <a:t>Выполнили учащиеся 8 класса </a:t>
            </a:r>
            <a:br>
              <a:rPr lang="ru-RU" dirty="0" smtClean="0"/>
            </a:br>
            <a:r>
              <a:rPr lang="ru-RU" dirty="0" err="1" smtClean="0"/>
              <a:t>Агекян</a:t>
            </a:r>
            <a:r>
              <a:rPr lang="ru-RU" dirty="0" smtClean="0"/>
              <a:t> Арам и Николаев Иван</a:t>
            </a:r>
            <a:endParaRPr lang="ru-RU" dirty="0"/>
          </a:p>
        </p:txBody>
      </p:sp>
      <p:pic>
        <p:nvPicPr>
          <p:cNvPr id="3074" name="Picture 2" descr="C:\Documents and Settings\user 3\Рабочий стол\Лена павловна\CAGT2Z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714752"/>
            <a:ext cx="1857388" cy="1857388"/>
          </a:xfrm>
          <a:prstGeom prst="rect">
            <a:avLst/>
          </a:prstGeom>
          <a:noFill/>
        </p:spPr>
      </p:pic>
      <p:pic>
        <p:nvPicPr>
          <p:cNvPr id="6" name="Picture 2" descr="C:\Documents and Settings\user 3\Рабочий стол\Лена павловна\CAGT2Z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286256"/>
            <a:ext cx="1857388" cy="1857388"/>
          </a:xfrm>
          <a:prstGeom prst="rect">
            <a:avLst/>
          </a:prstGeom>
          <a:noFill/>
        </p:spPr>
      </p:pic>
      <p:pic>
        <p:nvPicPr>
          <p:cNvPr id="7" name="Picture 2" descr="C:\Documents and Settings\user 3\Рабочий стол\Лена павловна\CAGT2Z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286256"/>
            <a:ext cx="1857388" cy="1857388"/>
          </a:xfrm>
          <a:prstGeom prst="rect">
            <a:avLst/>
          </a:prstGeom>
          <a:noFill/>
        </p:spPr>
      </p:pic>
      <p:pic>
        <p:nvPicPr>
          <p:cNvPr id="8" name="Picture 2" descr="C:\Documents and Settings\user 3\Рабочий стол\Лена павловна\CAGT2Z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714752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о кремлевских курантах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7224" y="1857364"/>
            <a:ext cx="2514600" cy="3929090"/>
          </a:xfrm>
        </p:spPr>
        <p:txBody>
          <a:bodyPr/>
          <a:lstStyle/>
          <a:p>
            <a:r>
              <a:rPr lang="ru-RU" dirty="0" smtClean="0"/>
              <a:t>4.Диаметр циферблата  кремлевских курантов  6,12 м, длина минутной стрелки  2,54 м. Найдите площадь  циферблата.  Какой путь проходит конец минутной стрелки за час? Ответы округлите до сотых долей метра.</a:t>
            </a:r>
          </a:p>
          <a:p>
            <a:endParaRPr lang="ru-RU" dirty="0"/>
          </a:p>
        </p:txBody>
      </p:sp>
      <p:pic>
        <p:nvPicPr>
          <p:cNvPr id="2050" name="Picture 2" descr="C:\Documents and Settings\user 3\Рабочий стол\Лена павловна\CAALWDI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000240"/>
            <a:ext cx="4897472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62050"/>
          </a:xfrm>
        </p:spPr>
        <p:txBody>
          <a:bodyPr/>
          <a:lstStyle/>
          <a:p>
            <a:pPr algn="ctr"/>
            <a:r>
              <a:rPr lang="ru-RU" dirty="0" smtClean="0"/>
              <a:t>Задача о цирковой арене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857224" y="1643050"/>
            <a:ext cx="2514600" cy="392909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3.Длина окружности цирковой арены 40,8 м. Найдите диаметр и площадь арены. (</a:t>
            </a:r>
            <a:r>
              <a:rPr lang="el-GR" dirty="0" smtClean="0"/>
              <a:t>π</a:t>
            </a:r>
            <a:r>
              <a:rPr lang="el-GR" dirty="0" smtClean="0">
                <a:latin typeface="Corbel"/>
              </a:rPr>
              <a:t>≈</a:t>
            </a:r>
            <a:r>
              <a:rPr lang="ru-RU" dirty="0" smtClean="0">
                <a:latin typeface="Corbel"/>
              </a:rPr>
              <a:t>3,14)</a:t>
            </a:r>
          </a:p>
          <a:p>
            <a:endParaRPr lang="ru-RU" dirty="0" smtClean="0">
              <a:latin typeface="Corbel"/>
            </a:endParaRPr>
          </a:p>
          <a:p>
            <a:endParaRPr lang="ru-RU" dirty="0" smtClean="0">
              <a:latin typeface="Corbel"/>
            </a:endParaRPr>
          </a:p>
          <a:p>
            <a:r>
              <a:rPr lang="ru-RU" dirty="0" smtClean="0">
                <a:latin typeface="Corbel"/>
              </a:rPr>
              <a:t>Цирк и циркуль   --  слова-родственники. Ведь оба слова происходят от латинского слова «</a:t>
            </a:r>
            <a:r>
              <a:rPr lang="ru-RU" dirty="0" err="1" smtClean="0">
                <a:latin typeface="Corbel"/>
              </a:rPr>
              <a:t>циркус</a:t>
            </a:r>
            <a:r>
              <a:rPr lang="ru-RU" dirty="0" smtClean="0">
                <a:latin typeface="Corbel"/>
              </a:rPr>
              <a:t>», что означает круг.</a:t>
            </a:r>
          </a:p>
          <a:p>
            <a:endParaRPr lang="ru-RU" dirty="0"/>
          </a:p>
        </p:txBody>
      </p:sp>
      <p:pic>
        <p:nvPicPr>
          <p:cNvPr id="4098" name="Picture 2" descr="C:\Documents and Settings\user 3\Рабочий стол\Лена павловна\CA7HPRHJ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643050"/>
            <a:ext cx="4691321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523</TotalTime>
  <Words>553</Words>
  <Application>Microsoft Office PowerPoint</Application>
  <PresentationFormat>Экран (4:3)</PresentationFormat>
  <Paragraphs>75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Длина окружности и площадь круга. </vt:lpstr>
      <vt:lpstr>Содержание</vt:lpstr>
      <vt:lpstr>Цели и задачи</vt:lpstr>
      <vt:lpstr>Круглые тела вокруг нас</vt:lpstr>
      <vt:lpstr>История числа π</vt:lpstr>
      <vt:lpstr>Математический тренажер</vt:lpstr>
      <vt:lpstr>Прикладные задачи по теме: «Длина окружности и площадь круга» Выполнили учащиеся 8 класса  Агекян Арам и Николаев Иван</vt:lpstr>
      <vt:lpstr>Задача о кремлевских курантах</vt:lpstr>
      <vt:lpstr>Задача о цирковой арене</vt:lpstr>
      <vt:lpstr>Колесо</vt:lpstr>
      <vt:lpstr>DVD диск</vt:lpstr>
      <vt:lpstr>Выводы    </vt:lpstr>
      <vt:lpstr>Литература</vt:lpstr>
    </vt:vector>
  </TitlesOfParts>
  <Company>Алексеевская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Длина окружности и площадь круга. </dc:title>
  <dc:creator>User</dc:creator>
  <cp:lastModifiedBy>user 10</cp:lastModifiedBy>
  <cp:revision>65</cp:revision>
  <dcterms:created xsi:type="dcterms:W3CDTF">2007-12-17T12:54:25Z</dcterms:created>
  <dcterms:modified xsi:type="dcterms:W3CDTF">2009-08-24T06:25:17Z</dcterms:modified>
</cp:coreProperties>
</file>