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image7.jpg" ContentType="image/png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vbaProject.bin" ContentType="application/vnd.ms-office.vbaPro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cuID" Type="http://schemas.microsoft.com/office/2006/relationships/ui/extensibility" Target="customUI/customUI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17"/>
  </p:notesMasterIdLst>
  <p:sldIdLst>
    <p:sldId id="256" r:id="rId2"/>
    <p:sldId id="272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5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3" autoAdjust="0"/>
    <p:restoredTop sz="94434" autoAdjust="0"/>
  </p:normalViewPr>
  <p:slideViewPr>
    <p:cSldViewPr>
      <p:cViewPr varScale="1">
        <p:scale>
          <a:sx n="70" d="100"/>
          <a:sy n="70" d="100"/>
        </p:scale>
        <p:origin x="-12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06/relationships/vbaProject" Target="vbaProject.bin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DD22A-0AA9-4CF5-9010-F4F19F86E8A8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68681-29FD-449C-94B3-EDED9152E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778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Версия </a:t>
            </a:r>
            <a:r>
              <a:rPr lang="ru-RU" smtClean="0"/>
              <a:t>от 10.03.2013 </a:t>
            </a:r>
            <a:r>
              <a:rPr lang="ru-RU" dirty="0" smtClean="0"/>
              <a:t>г. Последнюю версию конструктора смотрите на сайте «Тестирование в </a:t>
            </a:r>
            <a:r>
              <a:rPr lang="en-US" dirty="0" smtClean="0"/>
              <a:t>MS PowerPoint</a:t>
            </a:r>
            <a:r>
              <a:rPr lang="ru-RU" dirty="0" smtClean="0"/>
              <a:t>» http://www.rosinka.vrn.ru/pp/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8681-29FD-449C-94B3-EDED9152E23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742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 конструкторе использована идея перемещения объектов в режиме просмотра демонстрации, предложенная Гансом </a:t>
            </a:r>
            <a:r>
              <a:rPr lang="ru-RU" dirty="0" err="1" smtClean="0"/>
              <a:t>Хофманом</a:t>
            </a:r>
            <a:r>
              <a:rPr lang="ru-RU" dirty="0" smtClean="0"/>
              <a:t> (</a:t>
            </a:r>
            <a:r>
              <a:rPr lang="ru-RU" dirty="0" err="1" smtClean="0"/>
              <a:t>Hans</a:t>
            </a:r>
            <a:r>
              <a:rPr lang="ru-RU" dirty="0" smtClean="0"/>
              <a:t> </a:t>
            </a:r>
            <a:r>
              <a:rPr lang="ru-RU" dirty="0" err="1" smtClean="0"/>
              <a:t>Werner</a:t>
            </a:r>
            <a:r>
              <a:rPr lang="ru-RU" dirty="0" smtClean="0"/>
              <a:t> </a:t>
            </a:r>
            <a:r>
              <a:rPr lang="ru-RU" dirty="0" err="1" smtClean="0"/>
              <a:t>Hofmann</a:t>
            </a:r>
            <a:r>
              <a:rPr lang="ru-RU" dirty="0" smtClean="0"/>
              <a:t> </a:t>
            </a:r>
            <a:r>
              <a:rPr lang="en-US" dirty="0" smtClean="0"/>
              <a:t>hw@lemitec.de</a:t>
            </a:r>
            <a:r>
              <a:rPr lang="ru-RU" smtClean="0"/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8681-29FD-449C-94B3-EDED9152E23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441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148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85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122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411560" y="3212976"/>
            <a:ext cx="6400800" cy="648072"/>
          </a:xfrm>
        </p:spPr>
        <p:txBody>
          <a:bodyPr/>
          <a:lstStyle>
            <a:lvl1pPr marL="342900" indent="-342900" algn="ctr">
              <a:spcBef>
                <a:spcPct val="20000"/>
              </a:spcBef>
              <a:buNone/>
              <a:defRPr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marL="342900" indent="-342900" algn="ctr">
              <a:spcBef>
                <a:spcPct val="20000"/>
              </a:spcBef>
            </a:pPr>
            <a:r>
              <a:rPr lang="ru-RU" sz="3200" dirty="0" smtClean="0">
                <a:latin typeface="Arial" charset="0"/>
              </a:rPr>
              <a:t>по предмету, теме</a:t>
            </a:r>
            <a:endParaRPr lang="ru-RU" sz="3200" dirty="0">
              <a:latin typeface="Arial" charset="0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31662-8875-4E84-BC6B-F057167AD8AA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дание и отве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43608" y="116632"/>
            <a:ext cx="7776864" cy="1431925"/>
          </a:xfrm>
        </p:spPr>
        <p:txBody>
          <a:bodyPr anchor="t"/>
          <a:lstStyle>
            <a:lvl1pPr algn="l">
              <a:defRPr b="0"/>
            </a:lvl1pPr>
          </a:lstStyle>
          <a:p>
            <a:r>
              <a:rPr lang="ru-RU" sz="4400" dirty="0" smtClean="0">
                <a:solidFill>
                  <a:schemeClr val="tx2"/>
                </a:solidFill>
                <a:latin typeface="Arial" charset="0"/>
              </a:rPr>
              <a:t>Текст задания</a:t>
            </a:r>
            <a:endParaRPr lang="ru-RU" sz="4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276672" y="1981200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1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31662-8875-4E84-BC6B-F057167AD8AA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1276672" y="2615164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2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4" hasCustomPrompt="1"/>
          </p:nvPr>
        </p:nvSpPr>
        <p:spPr>
          <a:xfrm>
            <a:off x="1276672" y="3249128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3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5" hasCustomPrompt="1"/>
          </p:nvPr>
        </p:nvSpPr>
        <p:spPr>
          <a:xfrm>
            <a:off x="1276672" y="3883092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4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6" hasCustomPrompt="1"/>
          </p:nvPr>
        </p:nvSpPr>
        <p:spPr>
          <a:xfrm>
            <a:off x="1276672" y="4517056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5</a:t>
            </a:r>
          </a:p>
        </p:txBody>
      </p:sp>
      <p:sp>
        <p:nvSpPr>
          <p:cNvPr id="11" name="Содержимое 2"/>
          <p:cNvSpPr>
            <a:spLocks noGrp="1"/>
          </p:cNvSpPr>
          <p:nvPr>
            <p:ph idx="17" hasCustomPrompt="1"/>
          </p:nvPr>
        </p:nvSpPr>
        <p:spPr>
          <a:xfrm>
            <a:off x="1276672" y="5151020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91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618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388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8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469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80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67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33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31662-8875-4E84-BC6B-F057167AD8AA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20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7" Type="http://schemas.openxmlformats.org/officeDocument/2006/relationships/image" Target="../media/image3.w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_First">
    <p:bg>
      <p:bgPr>
        <a:blipFill dpi="0" rotWithShape="1">
          <a:blip r:embed="rId6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nel"/>
          <p:cNvSpPr>
            <a:spLocks noChangeArrowheads="1"/>
          </p:cNvSpPr>
          <p:nvPr/>
        </p:nvSpPr>
        <p:spPr bwMode="auto">
          <a:xfrm>
            <a:off x="0" y="6237312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3" name="Tx_min"/>
          <p:cNvSpPr txBox="1">
            <a:spLocks noChangeArrowheads="1"/>
          </p:cNvSpPr>
          <p:nvPr/>
        </p:nvSpPr>
        <p:spPr bwMode="auto">
          <a:xfrm>
            <a:off x="8629650" y="6441306"/>
            <a:ext cx="4318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мин.</a:t>
            </a:r>
          </a:p>
        </p:txBody>
      </p:sp>
      <p:sp>
        <p:nvSpPr>
          <p:cNvPr id="4" name="Out_Tim"/>
          <p:cNvSpPr txBox="1">
            <a:spLocks noChangeArrowheads="1"/>
          </p:cNvSpPr>
          <p:nvPr/>
        </p:nvSpPr>
        <p:spPr bwMode="auto">
          <a:xfrm>
            <a:off x="8053388" y="6385743"/>
            <a:ext cx="503237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10</a:t>
            </a:r>
            <a:endParaRPr lang="ru-RU" b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5" name="Tx_Tim"/>
          <p:cNvSpPr txBox="1">
            <a:spLocks noChangeArrowheads="1"/>
          </p:cNvSpPr>
          <p:nvPr/>
        </p:nvSpPr>
        <p:spPr bwMode="auto">
          <a:xfrm>
            <a:off x="6227763" y="6441306"/>
            <a:ext cx="17287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Время тестирования</a:t>
            </a:r>
          </a:p>
        </p:txBody>
      </p:sp>
      <p:sp>
        <p:nvSpPr>
          <p:cNvPr id="6" name="Dalee">
            <a:hlinkClick r:id="" action="ppaction://macro?name=Pusk" highlightClick="1"/>
          </p:cNvPr>
          <p:cNvSpPr>
            <a:spLocks noChangeArrowheads="1"/>
          </p:cNvSpPr>
          <p:nvPr/>
        </p:nvSpPr>
        <p:spPr bwMode="auto">
          <a:xfrm>
            <a:off x="3492500" y="6378600"/>
            <a:ext cx="2159000" cy="338137"/>
          </a:xfrm>
          <a:prstGeom prst="actionButtonBlank">
            <a:avLst/>
          </a:prstGeom>
          <a:solidFill>
            <a:schemeClr val="accent1"/>
          </a:solidFill>
          <a:ln w="31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Arial" charset="0"/>
                <a:cs typeface="Arial" charset="0"/>
                <a:sym typeface="Webdings" pitchFamily="18" charset="2"/>
              </a:rPr>
              <a:t>Начать тестирование</a:t>
            </a:r>
          </a:p>
        </p:txBody>
      </p:sp>
      <p:sp>
        <p:nvSpPr>
          <p:cNvPr id="7" name="Out_Zd"/>
          <p:cNvSpPr txBox="1">
            <a:spLocks noChangeArrowheads="1"/>
          </p:cNvSpPr>
          <p:nvPr/>
        </p:nvSpPr>
        <p:spPr bwMode="auto">
          <a:xfrm>
            <a:off x="1835150" y="6385743"/>
            <a:ext cx="503238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>
              <a:spcBef>
                <a:spcPct val="50000"/>
              </a:spcBef>
            </a:pPr>
            <a:r>
              <a:rPr lang="ru-RU" b="1" smtClean="0">
                <a:solidFill>
                  <a:schemeClr val="hlink"/>
                </a:solidFill>
                <a:latin typeface="Arial" charset="0"/>
              </a:rPr>
              <a:t>12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8" name="Tx_Zd"/>
          <p:cNvSpPr txBox="1">
            <a:spLocks noChangeArrowheads="1"/>
          </p:cNvSpPr>
          <p:nvPr/>
        </p:nvSpPr>
        <p:spPr bwMode="auto">
          <a:xfrm>
            <a:off x="539750" y="6441306"/>
            <a:ext cx="12239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Всего заданий</a:t>
            </a:r>
          </a:p>
        </p:txBody>
      </p:sp>
      <p:sp>
        <p:nvSpPr>
          <p:cNvPr id="9" name="Text FI"/>
          <p:cNvSpPr txBox="1">
            <a:spLocks noChangeArrowheads="1"/>
          </p:cNvSpPr>
          <p:nvPr/>
        </p:nvSpPr>
        <p:spPr bwMode="auto">
          <a:xfrm>
            <a:off x="3563888" y="5156200"/>
            <a:ext cx="2663875" cy="23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Введите фамилию и имя</a:t>
            </a:r>
          </a:p>
        </p:txBody>
      </p:sp>
      <p:sp>
        <p:nvSpPr>
          <p:cNvPr id="28" name="Headline"/>
          <p:cNvSpPr/>
          <p:nvPr/>
        </p:nvSpPr>
        <p:spPr>
          <a:xfrm>
            <a:off x="2555776" y="1772816"/>
            <a:ext cx="5497612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Викторина</a:t>
            </a:r>
            <a:r>
              <a:rPr lang="ru-RU" sz="4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When? Why? Where?</a:t>
            </a:r>
            <a:r>
              <a:rPr lang="ru-RU" sz="4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3</a:t>
            </a:r>
            <a:r>
              <a:rPr lang="ru-RU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класс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9" name="Подзаголовок 28"/>
          <p:cNvSpPr>
            <a:spLocks noGrp="1"/>
          </p:cNvSpPr>
          <p:nvPr>
            <p:ph type="subTitle" idx="1"/>
          </p:nvPr>
        </p:nvSpPr>
        <p:spPr>
          <a:xfrm>
            <a:off x="2338388" y="3711808"/>
            <a:ext cx="5966618" cy="1085345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     </a:t>
            </a:r>
            <a:r>
              <a:rPr lang="ru-RU" sz="1600" b="1" dirty="0" smtClean="0">
                <a:solidFill>
                  <a:srgbClr val="002060"/>
                </a:solidFill>
              </a:rPr>
              <a:t>Составила </a:t>
            </a:r>
            <a:r>
              <a:rPr lang="ru-RU" sz="1600" b="1" dirty="0" err="1" smtClean="0">
                <a:solidFill>
                  <a:srgbClr val="002060"/>
                </a:solidFill>
              </a:rPr>
              <a:t>Чертопрудова</a:t>
            </a:r>
            <a:r>
              <a:rPr lang="ru-RU" sz="1600" b="1" dirty="0" smtClean="0">
                <a:solidFill>
                  <a:srgbClr val="002060"/>
                </a:solidFill>
              </a:rPr>
              <a:t> Н.В. учитель английского языка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     МБОУ «Северная СОШ №2 Северного района Оренбургской области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124" name="TextBox1" r:id="rId3" imgW="2952720" imgH="285840"/>
        </mc:Choice>
        <mc:Fallback>
          <p:control name="TextBox1" r:id="rId3" imgW="2952720" imgH="28584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2138" y="5445125"/>
                  <a:ext cx="3527425" cy="2889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0411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8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2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8" name="KAN 1"/>
          <p:cNvGrpSpPr/>
          <p:nvPr/>
        </p:nvGrpSpPr>
        <p:grpSpPr>
          <a:xfrm>
            <a:off x="444500" y="2032000"/>
            <a:ext cx="647700" cy="397510"/>
            <a:chOff x="444500" y="2032000"/>
            <a:chExt cx="647700" cy="397510"/>
          </a:xfrm>
        </p:grpSpPr>
        <p:sp>
          <p:nvSpPr>
            <p:cNvPr id="13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1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14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KAN 2"/>
          <p:cNvGrpSpPr/>
          <p:nvPr/>
        </p:nvGrpSpPr>
        <p:grpSpPr>
          <a:xfrm>
            <a:off x="444500" y="2667000"/>
            <a:ext cx="647700" cy="397510"/>
            <a:chOff x="444500" y="2032000"/>
            <a:chExt cx="647700" cy="397510"/>
          </a:xfrm>
        </p:grpSpPr>
        <p:sp>
          <p:nvSpPr>
            <p:cNvPr id="19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2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0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KAN 3"/>
          <p:cNvGrpSpPr/>
          <p:nvPr/>
        </p:nvGrpSpPr>
        <p:grpSpPr>
          <a:xfrm>
            <a:off x="444500" y="3302000"/>
            <a:ext cx="647700" cy="397510"/>
            <a:chOff x="444500" y="2032000"/>
            <a:chExt cx="647700" cy="397510"/>
          </a:xfrm>
        </p:grpSpPr>
        <p:sp>
          <p:nvSpPr>
            <p:cNvPr id="25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3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6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KAN 4"/>
          <p:cNvGrpSpPr/>
          <p:nvPr/>
        </p:nvGrpSpPr>
        <p:grpSpPr>
          <a:xfrm>
            <a:off x="444500" y="3937000"/>
            <a:ext cx="647700" cy="397510"/>
            <a:chOff x="444500" y="2032000"/>
            <a:chExt cx="647700" cy="397510"/>
          </a:xfrm>
        </p:grpSpPr>
        <p:sp>
          <p:nvSpPr>
            <p:cNvPr id="31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4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32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Заголовок 36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840759" cy="1512168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… is your birthday?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8" name="Объект 37"/>
          <p:cNvSpPr>
            <a:spLocks noGrp="1"/>
          </p:cNvSpPr>
          <p:nvPr>
            <p:ph idx="1"/>
          </p:nvPr>
        </p:nvSpPr>
        <p:spPr>
          <a:xfrm>
            <a:off x="1270000" y="1916832"/>
            <a:ext cx="7550472" cy="57606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Why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9" name="Объект 38"/>
          <p:cNvSpPr>
            <a:spLocks noGrp="1"/>
          </p:cNvSpPr>
          <p:nvPr>
            <p:ph idx="13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Which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0" name="Объект 39"/>
          <p:cNvSpPr>
            <a:spLocks noGrp="1"/>
          </p:cNvSpPr>
          <p:nvPr>
            <p:ph idx="14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How many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1" name="Объект 40"/>
          <p:cNvSpPr>
            <a:spLocks noGrp="1"/>
          </p:cNvSpPr>
          <p:nvPr>
            <p:ph idx="15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When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709" y="2392891"/>
            <a:ext cx="3472611" cy="35168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247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9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2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8" name="KAN 1"/>
          <p:cNvGrpSpPr/>
          <p:nvPr/>
        </p:nvGrpSpPr>
        <p:grpSpPr>
          <a:xfrm>
            <a:off x="444500" y="2032000"/>
            <a:ext cx="647700" cy="397510"/>
            <a:chOff x="444500" y="2032000"/>
            <a:chExt cx="647700" cy="397510"/>
          </a:xfrm>
        </p:grpSpPr>
        <p:sp>
          <p:nvSpPr>
            <p:cNvPr id="13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1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14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KAN 2"/>
          <p:cNvGrpSpPr/>
          <p:nvPr/>
        </p:nvGrpSpPr>
        <p:grpSpPr>
          <a:xfrm>
            <a:off x="444500" y="2667000"/>
            <a:ext cx="647700" cy="397510"/>
            <a:chOff x="444500" y="2032000"/>
            <a:chExt cx="647700" cy="397510"/>
          </a:xfrm>
        </p:grpSpPr>
        <p:sp>
          <p:nvSpPr>
            <p:cNvPr id="19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2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0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KAN 3"/>
          <p:cNvGrpSpPr/>
          <p:nvPr/>
        </p:nvGrpSpPr>
        <p:grpSpPr>
          <a:xfrm>
            <a:off x="444500" y="3302000"/>
            <a:ext cx="647700" cy="397510"/>
            <a:chOff x="444500" y="2032000"/>
            <a:chExt cx="647700" cy="397510"/>
          </a:xfrm>
        </p:grpSpPr>
        <p:sp>
          <p:nvSpPr>
            <p:cNvPr id="25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3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6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KAN 4"/>
          <p:cNvGrpSpPr/>
          <p:nvPr/>
        </p:nvGrpSpPr>
        <p:grpSpPr>
          <a:xfrm>
            <a:off x="444500" y="3937000"/>
            <a:ext cx="647700" cy="397510"/>
            <a:chOff x="444500" y="2032000"/>
            <a:chExt cx="647700" cy="397510"/>
          </a:xfrm>
        </p:grpSpPr>
        <p:sp>
          <p:nvSpPr>
            <p:cNvPr id="31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4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32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Заголовок 36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840759" cy="128790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… do you like to do?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8" name="Объект 3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What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9" name="Объект 38"/>
          <p:cNvSpPr>
            <a:spLocks noGrp="1"/>
          </p:cNvSpPr>
          <p:nvPr>
            <p:ph idx="13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Who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0" name="Объект 39"/>
          <p:cNvSpPr>
            <a:spLocks noGrp="1"/>
          </p:cNvSpPr>
          <p:nvPr>
            <p:ph idx="14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Why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1" name="Объект 40"/>
          <p:cNvSpPr>
            <a:spLocks noGrp="1"/>
          </p:cNvSpPr>
          <p:nvPr>
            <p:ph idx="15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Where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7168" name="Рисунок 71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12" y="3500755"/>
            <a:ext cx="1904762" cy="17015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62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10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8" name="KAN 1"/>
          <p:cNvGrpSpPr/>
          <p:nvPr/>
        </p:nvGrpSpPr>
        <p:grpSpPr>
          <a:xfrm>
            <a:off x="444500" y="2032000"/>
            <a:ext cx="647700" cy="397510"/>
            <a:chOff x="444500" y="2032000"/>
            <a:chExt cx="647700" cy="397510"/>
          </a:xfrm>
        </p:grpSpPr>
        <p:sp>
          <p:nvSpPr>
            <p:cNvPr id="13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1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14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KAN 2"/>
          <p:cNvGrpSpPr/>
          <p:nvPr/>
        </p:nvGrpSpPr>
        <p:grpSpPr>
          <a:xfrm>
            <a:off x="444500" y="2667000"/>
            <a:ext cx="647700" cy="397510"/>
            <a:chOff x="444500" y="2032000"/>
            <a:chExt cx="647700" cy="397510"/>
          </a:xfrm>
        </p:grpSpPr>
        <p:sp>
          <p:nvSpPr>
            <p:cNvPr id="19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2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0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KAN 3"/>
          <p:cNvGrpSpPr/>
          <p:nvPr/>
        </p:nvGrpSpPr>
        <p:grpSpPr>
          <a:xfrm>
            <a:off x="444500" y="3302000"/>
            <a:ext cx="647700" cy="397510"/>
            <a:chOff x="444500" y="2032000"/>
            <a:chExt cx="647700" cy="397510"/>
          </a:xfrm>
        </p:grpSpPr>
        <p:sp>
          <p:nvSpPr>
            <p:cNvPr id="25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3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6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KAN 4"/>
          <p:cNvGrpSpPr/>
          <p:nvPr/>
        </p:nvGrpSpPr>
        <p:grpSpPr>
          <a:xfrm>
            <a:off x="444500" y="3937000"/>
            <a:ext cx="647700" cy="397510"/>
            <a:chOff x="444500" y="2032000"/>
            <a:chExt cx="647700" cy="397510"/>
          </a:xfrm>
        </p:grpSpPr>
        <p:sp>
          <p:nvSpPr>
            <p:cNvPr id="31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4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32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Заголовок 36"/>
          <p:cNvSpPr>
            <a:spLocks noGrp="1"/>
          </p:cNvSpPr>
          <p:nvPr>
            <p:ph type="title"/>
          </p:nvPr>
        </p:nvSpPr>
        <p:spPr>
          <a:xfrm>
            <a:off x="1837690" y="260648"/>
            <a:ext cx="6982782" cy="128790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… friends have you got?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8" name="Объект 37"/>
          <p:cNvSpPr>
            <a:spLocks noGrp="1"/>
          </p:cNvSpPr>
          <p:nvPr>
            <p:ph idx="1"/>
          </p:nvPr>
        </p:nvSpPr>
        <p:spPr>
          <a:xfrm>
            <a:off x="1270000" y="1916832"/>
            <a:ext cx="7550472" cy="57606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How much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9" name="Объект 38"/>
          <p:cNvSpPr>
            <a:spLocks noGrp="1"/>
          </p:cNvSpPr>
          <p:nvPr>
            <p:ph idx="13"/>
          </p:nvPr>
        </p:nvSpPr>
        <p:spPr>
          <a:xfrm>
            <a:off x="1270000" y="2564904"/>
            <a:ext cx="7550472" cy="561956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How many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0" name="Объект 39"/>
          <p:cNvSpPr>
            <a:spLocks noGrp="1"/>
          </p:cNvSpPr>
          <p:nvPr>
            <p:ph idx="14"/>
          </p:nvPr>
        </p:nvSpPr>
        <p:spPr>
          <a:xfrm>
            <a:off x="1270000" y="3212976"/>
            <a:ext cx="7550472" cy="54784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When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1" name="Объект 40"/>
          <p:cNvSpPr>
            <a:spLocks noGrp="1"/>
          </p:cNvSpPr>
          <p:nvPr>
            <p:ph idx="15"/>
          </p:nvPr>
        </p:nvSpPr>
        <p:spPr>
          <a:xfrm>
            <a:off x="1270000" y="3861048"/>
            <a:ext cx="7550472" cy="53374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How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349" y="2580799"/>
            <a:ext cx="3282761" cy="33245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019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11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8" name="KAN 1"/>
          <p:cNvGrpSpPr/>
          <p:nvPr/>
        </p:nvGrpSpPr>
        <p:grpSpPr>
          <a:xfrm>
            <a:off x="444500" y="2032000"/>
            <a:ext cx="647700" cy="397510"/>
            <a:chOff x="444500" y="2032000"/>
            <a:chExt cx="647700" cy="397510"/>
          </a:xfrm>
        </p:grpSpPr>
        <p:sp>
          <p:nvSpPr>
            <p:cNvPr id="13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1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14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KAN 2"/>
          <p:cNvGrpSpPr/>
          <p:nvPr/>
        </p:nvGrpSpPr>
        <p:grpSpPr>
          <a:xfrm>
            <a:off x="444500" y="2667000"/>
            <a:ext cx="647700" cy="397510"/>
            <a:chOff x="444500" y="2032000"/>
            <a:chExt cx="647700" cy="397510"/>
          </a:xfrm>
        </p:grpSpPr>
        <p:sp>
          <p:nvSpPr>
            <p:cNvPr id="19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2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0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KAN 3"/>
          <p:cNvGrpSpPr/>
          <p:nvPr/>
        </p:nvGrpSpPr>
        <p:grpSpPr>
          <a:xfrm>
            <a:off x="444500" y="3302000"/>
            <a:ext cx="647700" cy="397510"/>
            <a:chOff x="444500" y="2032000"/>
            <a:chExt cx="647700" cy="397510"/>
          </a:xfrm>
        </p:grpSpPr>
        <p:sp>
          <p:nvSpPr>
            <p:cNvPr id="25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3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6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KAN 4"/>
          <p:cNvGrpSpPr/>
          <p:nvPr/>
        </p:nvGrpSpPr>
        <p:grpSpPr>
          <a:xfrm>
            <a:off x="444500" y="3937000"/>
            <a:ext cx="647700" cy="397510"/>
            <a:chOff x="444500" y="2032000"/>
            <a:chExt cx="647700" cy="397510"/>
          </a:xfrm>
        </p:grpSpPr>
        <p:sp>
          <p:nvSpPr>
            <p:cNvPr id="31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4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32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Заголовок 36"/>
          <p:cNvSpPr>
            <a:spLocks noGrp="1"/>
          </p:cNvSpPr>
          <p:nvPr>
            <p:ph type="title"/>
          </p:nvPr>
        </p:nvSpPr>
        <p:spPr>
          <a:xfrm>
            <a:off x="1866900" y="260648"/>
            <a:ext cx="6953571" cy="128790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… pets have you got?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8" name="Объект 3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Where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9" name="Объект 38"/>
          <p:cNvSpPr>
            <a:spLocks noGrp="1"/>
          </p:cNvSpPr>
          <p:nvPr>
            <p:ph idx="13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Why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0" name="Объект 39"/>
          <p:cNvSpPr>
            <a:spLocks noGrp="1"/>
          </p:cNvSpPr>
          <p:nvPr>
            <p:ph idx="14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When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1" name="Объект 40"/>
          <p:cNvSpPr>
            <a:spLocks noGrp="1"/>
          </p:cNvSpPr>
          <p:nvPr>
            <p:ph idx="15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What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761" y="3483716"/>
            <a:ext cx="1904762" cy="17015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989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Итоги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12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8" name="KAN 1"/>
          <p:cNvGrpSpPr/>
          <p:nvPr/>
        </p:nvGrpSpPr>
        <p:grpSpPr>
          <a:xfrm>
            <a:off x="444500" y="2032000"/>
            <a:ext cx="647700" cy="397510"/>
            <a:chOff x="444500" y="2032000"/>
            <a:chExt cx="647700" cy="397510"/>
          </a:xfrm>
        </p:grpSpPr>
        <p:sp>
          <p:nvSpPr>
            <p:cNvPr id="13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1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14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KAN 2"/>
          <p:cNvGrpSpPr/>
          <p:nvPr/>
        </p:nvGrpSpPr>
        <p:grpSpPr>
          <a:xfrm>
            <a:off x="444500" y="2667000"/>
            <a:ext cx="647700" cy="397510"/>
            <a:chOff x="444500" y="2032000"/>
            <a:chExt cx="647700" cy="397510"/>
          </a:xfrm>
        </p:grpSpPr>
        <p:sp>
          <p:nvSpPr>
            <p:cNvPr id="19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2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0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KAN 3"/>
          <p:cNvGrpSpPr/>
          <p:nvPr/>
        </p:nvGrpSpPr>
        <p:grpSpPr>
          <a:xfrm>
            <a:off x="444500" y="3302000"/>
            <a:ext cx="647700" cy="397510"/>
            <a:chOff x="444500" y="2032000"/>
            <a:chExt cx="647700" cy="397510"/>
          </a:xfrm>
        </p:grpSpPr>
        <p:sp>
          <p:nvSpPr>
            <p:cNvPr id="25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3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6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KAN 4"/>
          <p:cNvGrpSpPr/>
          <p:nvPr/>
        </p:nvGrpSpPr>
        <p:grpSpPr>
          <a:xfrm>
            <a:off x="444500" y="3937000"/>
            <a:ext cx="647700" cy="397510"/>
            <a:chOff x="444500" y="2032000"/>
            <a:chExt cx="647700" cy="397510"/>
          </a:xfrm>
        </p:grpSpPr>
        <p:sp>
          <p:nvSpPr>
            <p:cNvPr id="31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4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32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Заголовок 36"/>
          <p:cNvSpPr>
            <a:spLocks noGrp="1"/>
          </p:cNvSpPr>
          <p:nvPr>
            <p:ph type="title"/>
          </p:nvPr>
        </p:nvSpPr>
        <p:spPr>
          <a:xfrm>
            <a:off x="1907704" y="260648"/>
            <a:ext cx="6912768" cy="128790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… do you like summer?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8" name="Объект 3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When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9" name="Объект 38"/>
          <p:cNvSpPr>
            <a:spLocks noGrp="1"/>
          </p:cNvSpPr>
          <p:nvPr>
            <p:ph idx="13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How many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0" name="Объект 39"/>
          <p:cNvSpPr>
            <a:spLocks noGrp="1"/>
          </p:cNvSpPr>
          <p:nvPr>
            <p:ph idx="14"/>
          </p:nvPr>
        </p:nvSpPr>
        <p:spPr>
          <a:xfrm>
            <a:off x="1270000" y="3212976"/>
            <a:ext cx="7550472" cy="54784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Why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1" name="Объект 40"/>
          <p:cNvSpPr>
            <a:spLocks noGrp="1"/>
          </p:cNvSpPr>
          <p:nvPr>
            <p:ph idx="15"/>
          </p:nvPr>
        </p:nvSpPr>
        <p:spPr>
          <a:xfrm>
            <a:off x="1270000" y="3789040"/>
            <a:ext cx="7550472" cy="60574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Who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99" y="2757170"/>
            <a:ext cx="3282761" cy="33245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514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_Last">
    <p:bg>
      <p:bgPr>
        <a:blipFill dpi="0" rotWithShape="1">
          <a:blip r:embed="rId3">
            <a:alphaModFix amt="5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nel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3" name="Out_Tim"/>
          <p:cNvSpPr txBox="1">
            <a:spLocks noChangeArrowheads="1"/>
          </p:cNvSpPr>
          <p:nvPr/>
        </p:nvSpPr>
        <p:spPr bwMode="auto">
          <a:xfrm>
            <a:off x="8101013" y="6436711"/>
            <a:ext cx="647700" cy="22186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ru-RU" sz="13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" name="Tx_Tim"/>
          <p:cNvSpPr txBox="1">
            <a:spLocks noChangeArrowheads="1"/>
          </p:cNvSpPr>
          <p:nvPr/>
        </p:nvSpPr>
        <p:spPr bwMode="auto">
          <a:xfrm>
            <a:off x="6307138" y="6440488"/>
            <a:ext cx="17287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Затрачено времени</a:t>
            </a:r>
          </a:p>
        </p:txBody>
      </p:sp>
      <p:sp>
        <p:nvSpPr>
          <p:cNvPr id="5" name="Exit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4716463" y="6384925"/>
            <a:ext cx="863600" cy="323850"/>
          </a:xfrm>
          <a:prstGeom prst="actionButtonBlank">
            <a:avLst/>
          </a:prstGeom>
          <a:solidFill>
            <a:schemeClr val="accent1"/>
          </a:solidFill>
          <a:ln w="31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Arial" charset="0"/>
              </a:rPr>
              <a:t>Выход</a:t>
            </a:r>
            <a:endParaRPr lang="ru-RU" sz="1400" b="1" dirty="0">
              <a:solidFill>
                <a:schemeClr val="tx2"/>
              </a:solidFill>
              <a:latin typeface="Arial" charset="0"/>
              <a:sym typeface="Webdings" pitchFamily="18" charset="2"/>
            </a:endParaRPr>
          </a:p>
        </p:txBody>
      </p:sp>
      <p:sp>
        <p:nvSpPr>
          <p:cNvPr id="6" name="Again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3563938" y="6384925"/>
            <a:ext cx="863600" cy="323850"/>
          </a:xfrm>
          <a:prstGeom prst="actionButtonBlank">
            <a:avLst/>
          </a:prstGeom>
          <a:solidFill>
            <a:schemeClr val="accent1"/>
          </a:solidFill>
          <a:ln w="31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Arial" charset="0"/>
              </a:rPr>
              <a:t>Снова</a:t>
            </a:r>
          </a:p>
        </p:txBody>
      </p:sp>
      <p:sp>
        <p:nvSpPr>
          <p:cNvPr id="7" name="Cena"/>
          <p:cNvSpPr>
            <a:spLocks noChangeArrowheads="1"/>
          </p:cNvSpPr>
          <p:nvPr/>
        </p:nvSpPr>
        <p:spPr bwMode="auto">
          <a:xfrm>
            <a:off x="2424113" y="6440488"/>
            <a:ext cx="5635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ru-RU" sz="1000" smtClean="0">
                <a:solidFill>
                  <a:schemeClr val="tx2"/>
                </a:solidFill>
              </a:rPr>
              <a:t> бал.</a:t>
            </a:r>
            <a:endParaRPr lang="ru-RU" sz="1000">
              <a:solidFill>
                <a:schemeClr val="tx2"/>
              </a:solidFill>
            </a:endParaRPr>
          </a:p>
        </p:txBody>
      </p:sp>
      <p:sp>
        <p:nvSpPr>
          <p:cNvPr id="8" name="Out_Zd"/>
          <p:cNvSpPr txBox="1">
            <a:spLocks noChangeArrowheads="1"/>
          </p:cNvSpPr>
          <p:nvPr/>
        </p:nvSpPr>
        <p:spPr bwMode="auto">
          <a:xfrm>
            <a:off x="1835150" y="6384925"/>
            <a:ext cx="503238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>
              <a:spcBef>
                <a:spcPct val="50000"/>
              </a:spcBef>
            </a:pPr>
            <a:endParaRPr lang="ru-RU" b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9" name="Tx_Zd"/>
          <p:cNvSpPr txBox="1">
            <a:spLocks noChangeArrowheads="1"/>
          </p:cNvSpPr>
          <p:nvPr/>
        </p:nvSpPr>
        <p:spPr bwMode="auto">
          <a:xfrm>
            <a:off x="539750" y="6440488"/>
            <a:ext cx="12239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dirty="0">
                <a:solidFill>
                  <a:schemeClr val="tx2"/>
                </a:solidFill>
                <a:latin typeface="Arial" charset="0"/>
              </a:rPr>
              <a:t>Всего заданий</a:t>
            </a:r>
          </a:p>
        </p:txBody>
      </p:sp>
      <p:sp>
        <p:nvSpPr>
          <p:cNvPr id="10" name="Out_osh"/>
          <p:cNvSpPr txBox="1">
            <a:spLocks noChangeArrowheads="1"/>
          </p:cNvSpPr>
          <p:nvPr/>
        </p:nvSpPr>
        <p:spPr bwMode="auto">
          <a:xfrm>
            <a:off x="2627313" y="4830763"/>
            <a:ext cx="5976937" cy="254000"/>
          </a:xfrm>
          <a:prstGeom prst="rect">
            <a:avLst/>
          </a:prstGeom>
          <a:noFill/>
          <a:ln w="254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000">
              <a:latin typeface="Arial" charset="0"/>
            </a:endParaRPr>
          </a:p>
        </p:txBody>
      </p:sp>
      <p:sp>
        <p:nvSpPr>
          <p:cNvPr id="11" name="T_osh"/>
          <p:cNvSpPr txBox="1">
            <a:spLocks noChangeArrowheads="1"/>
          </p:cNvSpPr>
          <p:nvPr/>
        </p:nvSpPr>
        <p:spPr bwMode="auto">
          <a:xfrm>
            <a:off x="539751" y="4678363"/>
            <a:ext cx="19440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>
                <a:solidFill>
                  <a:srgbClr val="C00000"/>
                </a:solidFill>
                <a:latin typeface="Arial" charset="0"/>
              </a:rPr>
              <a:t>Ошибки в выборе ответов на задания</a:t>
            </a:r>
            <a:r>
              <a:rPr lang="ru-RU" sz="1000" dirty="0">
                <a:latin typeface="Arial" charset="0"/>
              </a:rPr>
              <a:t>:</a:t>
            </a:r>
          </a:p>
        </p:txBody>
      </p:sp>
      <p:sp>
        <p:nvSpPr>
          <p:cNvPr id="12" name="Out_oc"/>
          <p:cNvSpPr txBox="1">
            <a:spLocks noChangeArrowheads="1"/>
          </p:cNvSpPr>
          <p:nvPr/>
        </p:nvSpPr>
        <p:spPr bwMode="auto">
          <a:xfrm>
            <a:off x="7020250" y="3101975"/>
            <a:ext cx="1584000" cy="122396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18000" rIns="18000" anchor="ctr"/>
          <a:lstStyle/>
          <a:p>
            <a:pPr algn="ctr">
              <a:spcBef>
                <a:spcPct val="50000"/>
              </a:spcBef>
              <a:defRPr/>
            </a:pPr>
            <a:endParaRPr lang="ru-RU" sz="66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" name="Out_prb"/>
          <p:cNvSpPr txBox="1">
            <a:spLocks noChangeArrowheads="1"/>
          </p:cNvSpPr>
          <p:nvPr/>
        </p:nvSpPr>
        <p:spPr bwMode="auto">
          <a:xfrm>
            <a:off x="6047744" y="3819525"/>
            <a:ext cx="864000" cy="50323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>
              <a:spcBef>
                <a:spcPct val="50000"/>
              </a:spcBef>
            </a:pPr>
            <a:endParaRPr lang="ru-RU" sz="2400" b="1">
              <a:latin typeface="Arial" charset="0"/>
            </a:endParaRPr>
          </a:p>
        </p:txBody>
      </p:sp>
      <p:sp>
        <p:nvSpPr>
          <p:cNvPr id="14" name="Out_bal"/>
          <p:cNvSpPr txBox="1">
            <a:spLocks noChangeArrowheads="1"/>
          </p:cNvSpPr>
          <p:nvPr/>
        </p:nvSpPr>
        <p:spPr bwMode="auto">
          <a:xfrm>
            <a:off x="5075238" y="3816350"/>
            <a:ext cx="864000" cy="50323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>
              <a:spcBef>
                <a:spcPct val="50000"/>
              </a:spcBef>
            </a:pPr>
            <a:endParaRPr lang="ru-RU" sz="2400" b="1">
              <a:latin typeface="Arial" charset="0"/>
            </a:endParaRPr>
          </a:p>
        </p:txBody>
      </p:sp>
      <p:sp>
        <p:nvSpPr>
          <p:cNvPr id="15" name="Out_proc"/>
          <p:cNvSpPr txBox="1">
            <a:spLocks noChangeArrowheads="1"/>
          </p:cNvSpPr>
          <p:nvPr/>
        </p:nvSpPr>
        <p:spPr bwMode="auto">
          <a:xfrm>
            <a:off x="6047744" y="3105150"/>
            <a:ext cx="864000" cy="50323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>
              <a:spcBef>
                <a:spcPct val="50000"/>
              </a:spcBef>
            </a:pPr>
            <a:endParaRPr lang="ru-RU" sz="2400" b="1">
              <a:latin typeface="Arial" charset="0"/>
            </a:endParaRPr>
          </a:p>
        </p:txBody>
      </p:sp>
      <p:sp>
        <p:nvSpPr>
          <p:cNvPr id="16" name="Out_ver"/>
          <p:cNvSpPr txBox="1">
            <a:spLocks noChangeArrowheads="1"/>
          </p:cNvSpPr>
          <p:nvPr/>
        </p:nvSpPr>
        <p:spPr bwMode="auto">
          <a:xfrm>
            <a:off x="5075238" y="3101975"/>
            <a:ext cx="864000" cy="50323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>
              <a:spcBef>
                <a:spcPct val="50000"/>
              </a:spcBef>
            </a:pPr>
            <a:endParaRPr lang="ru-RU" sz="2400" b="1">
              <a:latin typeface="Arial" charset="0"/>
            </a:endParaRPr>
          </a:p>
        </p:txBody>
      </p:sp>
      <p:sp>
        <p:nvSpPr>
          <p:cNvPr id="17" name="Tx_NabBall"/>
          <p:cNvSpPr>
            <a:spLocks noChangeArrowheads="1"/>
          </p:cNvSpPr>
          <p:nvPr/>
        </p:nvSpPr>
        <p:spPr bwMode="auto">
          <a:xfrm>
            <a:off x="788988" y="3773488"/>
            <a:ext cx="4208462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  <a:latin typeface="Arial" charset="0"/>
              </a:rPr>
              <a:t>Набранных баллов</a:t>
            </a:r>
          </a:p>
        </p:txBody>
      </p:sp>
      <p:sp>
        <p:nvSpPr>
          <p:cNvPr id="18" name="Tx_PrOtv"/>
          <p:cNvSpPr>
            <a:spLocks noChangeArrowheads="1"/>
          </p:cNvSpPr>
          <p:nvPr/>
        </p:nvSpPr>
        <p:spPr bwMode="auto">
          <a:xfrm>
            <a:off x="251520" y="3052763"/>
            <a:ext cx="474593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  <a:latin typeface="Arial" charset="0"/>
              </a:rPr>
              <a:t>Правильных ответов</a:t>
            </a:r>
          </a:p>
        </p:txBody>
      </p:sp>
      <p:sp>
        <p:nvSpPr>
          <p:cNvPr id="19" name="Tx_Ocen"/>
          <p:cNvSpPr>
            <a:spLocks noChangeArrowheads="1"/>
          </p:cNvSpPr>
          <p:nvPr/>
        </p:nvSpPr>
        <p:spPr bwMode="auto">
          <a:xfrm>
            <a:off x="6964002" y="2518097"/>
            <a:ext cx="16891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3200" b="1" dirty="0">
                <a:solidFill>
                  <a:srgbClr val="C00000"/>
                </a:solidFill>
                <a:latin typeface="Arial" charset="0"/>
              </a:rPr>
              <a:t>Оценка</a:t>
            </a:r>
          </a:p>
        </p:txBody>
      </p:sp>
      <p:sp>
        <p:nvSpPr>
          <p:cNvPr id="20" name="Zhdi" hidden="1"/>
          <p:cNvSpPr>
            <a:spLocks noChangeArrowheads="1"/>
          </p:cNvSpPr>
          <p:nvPr/>
        </p:nvSpPr>
        <p:spPr bwMode="auto">
          <a:xfrm>
            <a:off x="2592388" y="1793875"/>
            <a:ext cx="3959225" cy="1143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69850" cmpd="thickThin" algn="ctr">
            <a:solidFill>
              <a:schemeClr val="accent2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4000" b="1"/>
              <a:t>Подождите!</a:t>
            </a:r>
          </a:p>
          <a:p>
            <a:pPr algn="ctr">
              <a:defRPr/>
            </a:pPr>
            <a:r>
              <a:rPr lang="ru-RU"/>
              <a:t>Идет обработка данных</a:t>
            </a:r>
          </a:p>
        </p:txBody>
      </p:sp>
      <p:sp>
        <p:nvSpPr>
          <p:cNvPr id="21" name="RezTest"/>
          <p:cNvSpPr/>
          <p:nvPr/>
        </p:nvSpPr>
        <p:spPr>
          <a:xfrm>
            <a:off x="2611816" y="123181"/>
            <a:ext cx="392036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6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25400" dir="5400000" algn="tl">
                    <a:srgbClr val="000000">
                      <a:alpha val="33000"/>
                    </a:srgbClr>
                  </a:outerShdw>
                </a:effectLst>
              </a:rPr>
              <a:t>Результаты</a:t>
            </a:r>
            <a:r>
              <a:rPr lang="ru-RU" sz="7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254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254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25400" dir="5400000" algn="tl">
                    <a:srgbClr val="000000">
                      <a:alpha val="33000"/>
                    </a:srgbClr>
                  </a:outerShdw>
                </a:effectLst>
              </a:rPr>
              <a:t>тестирования</a:t>
            </a:r>
            <a:endParaRPr lang="ru-RU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254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379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 hidden="1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 hidden="1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 hidden="1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sz="half" idx="2"/>
          </p:nvPr>
        </p:nvSpPr>
        <p:spPr>
          <a:xfrm>
            <a:off x="2123728" y="836712"/>
            <a:ext cx="5155752" cy="52894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В лесной школе проходит викторина «</a:t>
            </a:r>
            <a:r>
              <a:rPr lang="en-US" sz="2800" dirty="0" smtClean="0"/>
              <a:t>When? Why? Where?</a:t>
            </a:r>
            <a:r>
              <a:rPr lang="ru-RU" sz="2800" dirty="0" smtClean="0"/>
              <a:t>» </a:t>
            </a:r>
          </a:p>
          <a:p>
            <a:pPr marL="0" indent="0" algn="ctr">
              <a:buNone/>
            </a:pPr>
            <a:r>
              <a:rPr lang="ru-RU" sz="2800" dirty="0" smtClean="0"/>
              <a:t>Для участия в ней необходимо заполнить анкету. Вставь пропущенные вопросительные слова. </a:t>
            </a:r>
            <a:endParaRPr lang="ru-RU" sz="28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406">
            <a:off x="5920730" y="3212976"/>
            <a:ext cx="2829570" cy="30227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9865">
            <a:off x="355828" y="444802"/>
            <a:ext cx="1581453" cy="20633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281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1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8" name="KAN 1"/>
          <p:cNvGrpSpPr/>
          <p:nvPr/>
        </p:nvGrpSpPr>
        <p:grpSpPr>
          <a:xfrm>
            <a:off x="444500" y="2032000"/>
            <a:ext cx="647700" cy="397510"/>
            <a:chOff x="444500" y="2032000"/>
            <a:chExt cx="647700" cy="397510"/>
          </a:xfrm>
        </p:grpSpPr>
        <p:sp>
          <p:nvSpPr>
            <p:cNvPr id="13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1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14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KAN 2"/>
          <p:cNvGrpSpPr/>
          <p:nvPr/>
        </p:nvGrpSpPr>
        <p:grpSpPr>
          <a:xfrm>
            <a:off x="444500" y="2667000"/>
            <a:ext cx="647700" cy="397510"/>
            <a:chOff x="444500" y="2032000"/>
            <a:chExt cx="647700" cy="397510"/>
          </a:xfrm>
        </p:grpSpPr>
        <p:sp>
          <p:nvSpPr>
            <p:cNvPr id="19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2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0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KAN 3"/>
          <p:cNvGrpSpPr/>
          <p:nvPr/>
        </p:nvGrpSpPr>
        <p:grpSpPr>
          <a:xfrm>
            <a:off x="444500" y="3302000"/>
            <a:ext cx="647700" cy="397510"/>
            <a:chOff x="444500" y="2032000"/>
            <a:chExt cx="647700" cy="397510"/>
          </a:xfrm>
        </p:grpSpPr>
        <p:sp>
          <p:nvSpPr>
            <p:cNvPr id="25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3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6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KAN 4"/>
          <p:cNvGrpSpPr/>
          <p:nvPr/>
        </p:nvGrpSpPr>
        <p:grpSpPr>
          <a:xfrm>
            <a:off x="444500" y="3937000"/>
            <a:ext cx="647700" cy="397510"/>
            <a:chOff x="444500" y="2032000"/>
            <a:chExt cx="647700" cy="397510"/>
          </a:xfrm>
        </p:grpSpPr>
        <p:sp>
          <p:nvSpPr>
            <p:cNvPr id="31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4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32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Заголовок 36"/>
          <p:cNvSpPr>
            <a:spLocks noGrp="1"/>
          </p:cNvSpPr>
          <p:nvPr>
            <p:ph type="title"/>
          </p:nvPr>
        </p:nvSpPr>
        <p:spPr>
          <a:xfrm>
            <a:off x="2298700" y="260648"/>
            <a:ext cx="6593780" cy="1008112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… is your name?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9" name="Объект 38"/>
          <p:cNvSpPr>
            <a:spLocks noGrp="1"/>
          </p:cNvSpPr>
          <p:nvPr>
            <p:ph idx="13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Why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0" name="Объект 39"/>
          <p:cNvSpPr>
            <a:spLocks noGrp="1"/>
          </p:cNvSpPr>
          <p:nvPr>
            <p:ph idx="14"/>
          </p:nvPr>
        </p:nvSpPr>
        <p:spPr>
          <a:xfrm>
            <a:off x="1270000" y="3212976"/>
            <a:ext cx="7550472" cy="54784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How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1" name="Объект 40"/>
          <p:cNvSpPr>
            <a:spLocks noGrp="1"/>
          </p:cNvSpPr>
          <p:nvPr>
            <p:ph idx="15"/>
          </p:nvPr>
        </p:nvSpPr>
        <p:spPr>
          <a:xfrm>
            <a:off x="1270000" y="3861048"/>
            <a:ext cx="8140700" cy="58764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Which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6" name="Объект 45"/>
          <p:cNvSpPr>
            <a:spLocks noGrp="1"/>
          </p:cNvSpPr>
          <p:nvPr>
            <p:ph idx="1"/>
          </p:nvPr>
        </p:nvSpPr>
        <p:spPr>
          <a:xfrm>
            <a:off x="1270000" y="1916832"/>
            <a:ext cx="7550472" cy="57606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What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119" y="3428090"/>
            <a:ext cx="1904762" cy="17015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223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2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8" name="KAN 1"/>
          <p:cNvGrpSpPr/>
          <p:nvPr/>
        </p:nvGrpSpPr>
        <p:grpSpPr>
          <a:xfrm>
            <a:off x="444500" y="2032000"/>
            <a:ext cx="647700" cy="397510"/>
            <a:chOff x="444500" y="2032000"/>
            <a:chExt cx="647700" cy="397510"/>
          </a:xfrm>
        </p:grpSpPr>
        <p:sp>
          <p:nvSpPr>
            <p:cNvPr id="13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1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14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KAN 2"/>
          <p:cNvGrpSpPr/>
          <p:nvPr/>
        </p:nvGrpSpPr>
        <p:grpSpPr>
          <a:xfrm>
            <a:off x="444500" y="2667000"/>
            <a:ext cx="647700" cy="397510"/>
            <a:chOff x="444500" y="2032000"/>
            <a:chExt cx="647700" cy="397510"/>
          </a:xfrm>
        </p:grpSpPr>
        <p:sp>
          <p:nvSpPr>
            <p:cNvPr id="19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2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0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KAN 3"/>
          <p:cNvGrpSpPr/>
          <p:nvPr/>
        </p:nvGrpSpPr>
        <p:grpSpPr>
          <a:xfrm>
            <a:off x="444500" y="3302000"/>
            <a:ext cx="647700" cy="397510"/>
            <a:chOff x="444500" y="2032000"/>
            <a:chExt cx="647700" cy="397510"/>
          </a:xfrm>
        </p:grpSpPr>
        <p:sp>
          <p:nvSpPr>
            <p:cNvPr id="25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3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6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KAN 4"/>
          <p:cNvGrpSpPr/>
          <p:nvPr/>
        </p:nvGrpSpPr>
        <p:grpSpPr>
          <a:xfrm>
            <a:off x="444500" y="3937000"/>
            <a:ext cx="647700" cy="397510"/>
            <a:chOff x="444500" y="2032000"/>
            <a:chExt cx="647700" cy="397510"/>
          </a:xfrm>
        </p:grpSpPr>
        <p:sp>
          <p:nvSpPr>
            <p:cNvPr id="31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4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32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Заголовок 36"/>
          <p:cNvSpPr>
            <a:spLocks noGrp="1"/>
          </p:cNvSpPr>
          <p:nvPr>
            <p:ph type="title"/>
          </p:nvPr>
        </p:nvSpPr>
        <p:spPr>
          <a:xfrm>
            <a:off x="2082800" y="188640"/>
            <a:ext cx="6737672" cy="1359917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… is your </a:t>
            </a:r>
            <a:r>
              <a:rPr lang="en-US" sz="3600" b="1" dirty="0" err="1" smtClean="0">
                <a:solidFill>
                  <a:srgbClr val="002060"/>
                </a:solidFill>
              </a:rPr>
              <a:t>favourite</a:t>
            </a:r>
            <a:r>
              <a:rPr lang="en-US" sz="3600" b="1" dirty="0" smtClean="0">
                <a:solidFill>
                  <a:srgbClr val="002060"/>
                </a:solidFill>
              </a:rPr>
              <a:t> holiday?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8" name="Объект 37"/>
          <p:cNvSpPr>
            <a:spLocks noGrp="1"/>
          </p:cNvSpPr>
          <p:nvPr>
            <p:ph idx="1"/>
          </p:nvPr>
        </p:nvSpPr>
        <p:spPr>
          <a:xfrm>
            <a:off x="1270000" y="1916832"/>
            <a:ext cx="7550472" cy="57606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Why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9" name="Объект 38"/>
          <p:cNvSpPr>
            <a:spLocks noGrp="1"/>
          </p:cNvSpPr>
          <p:nvPr>
            <p:ph idx="13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What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0" name="Объект 39"/>
          <p:cNvSpPr>
            <a:spLocks noGrp="1"/>
          </p:cNvSpPr>
          <p:nvPr>
            <p:ph idx="14"/>
          </p:nvPr>
        </p:nvSpPr>
        <p:spPr>
          <a:xfrm>
            <a:off x="1270000" y="3212976"/>
            <a:ext cx="7550472" cy="54784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How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1" name="Объект 40"/>
          <p:cNvSpPr>
            <a:spLocks noGrp="1"/>
          </p:cNvSpPr>
          <p:nvPr>
            <p:ph idx="15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How many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558" y="2864929"/>
            <a:ext cx="2655742" cy="26895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442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3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8" name="KAN 1"/>
          <p:cNvGrpSpPr/>
          <p:nvPr/>
        </p:nvGrpSpPr>
        <p:grpSpPr>
          <a:xfrm>
            <a:off x="444500" y="2032000"/>
            <a:ext cx="647700" cy="397510"/>
            <a:chOff x="444500" y="2032000"/>
            <a:chExt cx="647700" cy="397510"/>
          </a:xfrm>
        </p:grpSpPr>
        <p:sp>
          <p:nvSpPr>
            <p:cNvPr id="13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1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14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KAN 2"/>
          <p:cNvGrpSpPr/>
          <p:nvPr/>
        </p:nvGrpSpPr>
        <p:grpSpPr>
          <a:xfrm>
            <a:off x="444500" y="2667000"/>
            <a:ext cx="647700" cy="397510"/>
            <a:chOff x="444500" y="2032000"/>
            <a:chExt cx="647700" cy="397510"/>
          </a:xfrm>
        </p:grpSpPr>
        <p:sp>
          <p:nvSpPr>
            <p:cNvPr id="19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2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0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KAN 3"/>
          <p:cNvGrpSpPr/>
          <p:nvPr/>
        </p:nvGrpSpPr>
        <p:grpSpPr>
          <a:xfrm>
            <a:off x="444500" y="3302000"/>
            <a:ext cx="647700" cy="397510"/>
            <a:chOff x="444500" y="2032000"/>
            <a:chExt cx="647700" cy="397510"/>
          </a:xfrm>
        </p:grpSpPr>
        <p:sp>
          <p:nvSpPr>
            <p:cNvPr id="25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3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6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KAN 4"/>
          <p:cNvGrpSpPr/>
          <p:nvPr/>
        </p:nvGrpSpPr>
        <p:grpSpPr>
          <a:xfrm>
            <a:off x="444500" y="3937000"/>
            <a:ext cx="647700" cy="397510"/>
            <a:chOff x="444500" y="2032000"/>
            <a:chExt cx="647700" cy="397510"/>
          </a:xfrm>
        </p:grpSpPr>
        <p:sp>
          <p:nvSpPr>
            <p:cNvPr id="31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4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32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Заголовок 36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840760" cy="128790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…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are you?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8" name="Объект 37"/>
          <p:cNvSpPr>
            <a:spLocks noGrp="1"/>
          </p:cNvSpPr>
          <p:nvPr>
            <p:ph idx="1"/>
          </p:nvPr>
        </p:nvSpPr>
        <p:spPr>
          <a:xfrm>
            <a:off x="1270000" y="1916832"/>
            <a:ext cx="7550472" cy="57606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Why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9" name="Объект 38"/>
          <p:cNvSpPr>
            <a:spLocks noGrp="1"/>
          </p:cNvSpPr>
          <p:nvPr>
            <p:ph idx="13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How much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0" name="Объект 39"/>
          <p:cNvSpPr>
            <a:spLocks noGrp="1"/>
          </p:cNvSpPr>
          <p:nvPr>
            <p:ph idx="14"/>
          </p:nvPr>
        </p:nvSpPr>
        <p:spPr>
          <a:xfrm>
            <a:off x="1270000" y="3212976"/>
            <a:ext cx="7550472" cy="54784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When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1" name="Объект 40"/>
          <p:cNvSpPr>
            <a:spLocks noGrp="1"/>
          </p:cNvSpPr>
          <p:nvPr>
            <p:ph idx="15"/>
          </p:nvPr>
        </p:nvSpPr>
        <p:spPr>
          <a:xfrm>
            <a:off x="1270000" y="3861048"/>
            <a:ext cx="7550472" cy="53374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How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931" y="3392276"/>
            <a:ext cx="1904762" cy="17015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269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4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3" name="Warning"/>
          <p:cNvSpPr/>
          <p:nvPr/>
        </p:nvSpPr>
        <p:spPr>
          <a:xfrm>
            <a:off x="2794000" y="6405880"/>
            <a:ext cx="2882900" cy="284480"/>
          </a:xfrm>
          <a:prstGeom prst="round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8100" cmpd="dbl">
            <a:solidFill>
              <a:schemeClr val="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smtClean="0">
                <a:solidFill>
                  <a:schemeClr val="tx1"/>
                </a:solidFill>
                <a:latin typeface="Arial"/>
              </a:rPr>
              <a:t>Выберите все правильные ответы!</a:t>
            </a:r>
            <a:endParaRPr lang="ru-RU" sz="1200">
              <a:solidFill>
                <a:schemeClr val="tx1"/>
              </a:solidFill>
              <a:latin typeface="Arial"/>
            </a:endParaRPr>
          </a:p>
        </p:txBody>
      </p:sp>
      <p:grpSp>
        <p:nvGrpSpPr>
          <p:cNvPr id="19" name="KAN 1"/>
          <p:cNvGrpSpPr/>
          <p:nvPr/>
        </p:nvGrpSpPr>
        <p:grpSpPr>
          <a:xfrm>
            <a:off x="444500" y="2032000"/>
            <a:ext cx="647700" cy="397510"/>
            <a:chOff x="444500" y="2032000"/>
            <a:chExt cx="647700" cy="397510"/>
          </a:xfrm>
        </p:grpSpPr>
        <p:sp>
          <p:nvSpPr>
            <p:cNvPr id="14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1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15" name="Flag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Rect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Rect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Metka" hidden="1">
              <a:hlinkClick r:id="" action="ppaction://macro?name=Obr_FP"/>
            </p:cNvPr>
            <p:cNvSpPr/>
            <p:nvPr/>
          </p:nvSpPr>
          <p:spPr>
            <a:xfrm>
              <a:off x="553720" y="2139950"/>
              <a:ext cx="179071" cy="184151"/>
            </a:xfrm>
            <a:custGeom>
              <a:avLst/>
              <a:gdLst/>
              <a:ahLst/>
              <a:cxnLst/>
              <a:rect l="0" t="0" r="0" b="0"/>
              <a:pathLst>
                <a:path w="179071" h="184151">
                  <a:moveTo>
                    <a:pt x="0" y="38100"/>
                  </a:moveTo>
                  <a:lnTo>
                    <a:pt x="81280" y="101600"/>
                  </a:lnTo>
                  <a:lnTo>
                    <a:pt x="179070" y="0"/>
                  </a:lnTo>
                  <a:lnTo>
                    <a:pt x="179070" y="82550"/>
                  </a:lnTo>
                  <a:lnTo>
                    <a:pt x="81280" y="184150"/>
                  </a:lnTo>
                  <a:lnTo>
                    <a:pt x="0" y="120650"/>
                  </a:lnTo>
                </a:path>
              </a:pathLst>
            </a:custGeom>
            <a:solidFill>
              <a:schemeClr val="hlink"/>
            </a:soli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KAN 2"/>
          <p:cNvGrpSpPr/>
          <p:nvPr/>
        </p:nvGrpSpPr>
        <p:grpSpPr>
          <a:xfrm>
            <a:off x="444500" y="2667000"/>
            <a:ext cx="647700" cy="397510"/>
            <a:chOff x="444500" y="2032000"/>
            <a:chExt cx="647700" cy="397510"/>
          </a:xfrm>
        </p:grpSpPr>
        <p:sp>
          <p:nvSpPr>
            <p:cNvPr id="20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2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1" name="Flag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Rect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Rect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Metka" hidden="1">
              <a:hlinkClick r:id="" action="ppaction://macro?name=Obr_FP"/>
            </p:cNvPr>
            <p:cNvSpPr/>
            <p:nvPr/>
          </p:nvSpPr>
          <p:spPr>
            <a:xfrm>
              <a:off x="553720" y="2139950"/>
              <a:ext cx="179071" cy="184151"/>
            </a:xfrm>
            <a:custGeom>
              <a:avLst/>
              <a:gdLst/>
              <a:ahLst/>
              <a:cxnLst/>
              <a:rect l="0" t="0" r="0" b="0"/>
              <a:pathLst>
                <a:path w="179071" h="184151">
                  <a:moveTo>
                    <a:pt x="0" y="38100"/>
                  </a:moveTo>
                  <a:lnTo>
                    <a:pt x="81280" y="101600"/>
                  </a:lnTo>
                  <a:lnTo>
                    <a:pt x="179070" y="0"/>
                  </a:lnTo>
                  <a:lnTo>
                    <a:pt x="179070" y="82550"/>
                  </a:lnTo>
                  <a:lnTo>
                    <a:pt x="81280" y="184150"/>
                  </a:lnTo>
                  <a:lnTo>
                    <a:pt x="0" y="120650"/>
                  </a:lnTo>
                </a:path>
              </a:pathLst>
            </a:custGeom>
            <a:solidFill>
              <a:schemeClr val="hlink"/>
            </a:soli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KAN 3"/>
          <p:cNvGrpSpPr/>
          <p:nvPr/>
        </p:nvGrpSpPr>
        <p:grpSpPr>
          <a:xfrm>
            <a:off x="444500" y="3302000"/>
            <a:ext cx="647700" cy="397510"/>
            <a:chOff x="444500" y="2032000"/>
            <a:chExt cx="647700" cy="397510"/>
          </a:xfrm>
        </p:grpSpPr>
        <p:sp>
          <p:nvSpPr>
            <p:cNvPr id="26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3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7" name="Flag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Rect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Rect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Metka" hidden="1">
              <a:hlinkClick r:id="" action="ppaction://macro?name=Obr_FP"/>
            </p:cNvPr>
            <p:cNvSpPr/>
            <p:nvPr/>
          </p:nvSpPr>
          <p:spPr>
            <a:xfrm>
              <a:off x="553720" y="2139950"/>
              <a:ext cx="179071" cy="184151"/>
            </a:xfrm>
            <a:custGeom>
              <a:avLst/>
              <a:gdLst/>
              <a:ahLst/>
              <a:cxnLst/>
              <a:rect l="0" t="0" r="0" b="0"/>
              <a:pathLst>
                <a:path w="179071" h="184151">
                  <a:moveTo>
                    <a:pt x="0" y="38100"/>
                  </a:moveTo>
                  <a:lnTo>
                    <a:pt x="81280" y="101600"/>
                  </a:lnTo>
                  <a:lnTo>
                    <a:pt x="179070" y="0"/>
                  </a:lnTo>
                  <a:lnTo>
                    <a:pt x="179070" y="82550"/>
                  </a:lnTo>
                  <a:lnTo>
                    <a:pt x="81280" y="184150"/>
                  </a:lnTo>
                  <a:lnTo>
                    <a:pt x="0" y="120650"/>
                  </a:lnTo>
                </a:path>
              </a:pathLst>
            </a:custGeom>
            <a:solidFill>
              <a:schemeClr val="hlink"/>
            </a:soli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KAN 4"/>
          <p:cNvGrpSpPr/>
          <p:nvPr/>
        </p:nvGrpSpPr>
        <p:grpSpPr>
          <a:xfrm>
            <a:off x="444500" y="3937000"/>
            <a:ext cx="647700" cy="397510"/>
            <a:chOff x="444500" y="2032000"/>
            <a:chExt cx="647700" cy="397510"/>
          </a:xfrm>
        </p:grpSpPr>
        <p:sp>
          <p:nvSpPr>
            <p:cNvPr id="32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4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33" name="Flag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Rect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Rect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Metka" hidden="1">
              <a:hlinkClick r:id="" action="ppaction://macro?name=Obr_FP"/>
            </p:cNvPr>
            <p:cNvSpPr/>
            <p:nvPr/>
          </p:nvSpPr>
          <p:spPr>
            <a:xfrm>
              <a:off x="553720" y="2139950"/>
              <a:ext cx="179071" cy="184151"/>
            </a:xfrm>
            <a:custGeom>
              <a:avLst/>
              <a:gdLst/>
              <a:ahLst/>
              <a:cxnLst/>
              <a:rect l="0" t="0" r="0" b="0"/>
              <a:pathLst>
                <a:path w="179071" h="184151">
                  <a:moveTo>
                    <a:pt x="0" y="38100"/>
                  </a:moveTo>
                  <a:lnTo>
                    <a:pt x="81280" y="101600"/>
                  </a:lnTo>
                  <a:lnTo>
                    <a:pt x="179070" y="0"/>
                  </a:lnTo>
                  <a:lnTo>
                    <a:pt x="179070" y="82550"/>
                  </a:lnTo>
                  <a:lnTo>
                    <a:pt x="81280" y="184150"/>
                  </a:lnTo>
                  <a:lnTo>
                    <a:pt x="0" y="120650"/>
                  </a:lnTo>
                </a:path>
              </a:pathLst>
            </a:custGeom>
            <a:solidFill>
              <a:schemeClr val="hlink"/>
            </a:soli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Заголовок 37"/>
          <p:cNvSpPr>
            <a:spLocks noGrp="1"/>
          </p:cNvSpPr>
          <p:nvPr>
            <p:ph type="title"/>
          </p:nvPr>
        </p:nvSpPr>
        <p:spPr>
          <a:xfrm>
            <a:off x="2082800" y="260648"/>
            <a:ext cx="6737671" cy="128790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… is your surname?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9" name="Объект 3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How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0" name="Объект 39"/>
          <p:cNvSpPr>
            <a:spLocks noGrp="1"/>
          </p:cNvSpPr>
          <p:nvPr>
            <p:ph idx="13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What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1" name="Объект 40"/>
          <p:cNvSpPr>
            <a:spLocks noGrp="1"/>
          </p:cNvSpPr>
          <p:nvPr>
            <p:ph idx="14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When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2" name="Объект 41"/>
          <p:cNvSpPr>
            <a:spLocks noGrp="1"/>
          </p:cNvSpPr>
          <p:nvPr>
            <p:ph idx="15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Who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742" y="2865755"/>
            <a:ext cx="3165728" cy="32060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987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5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2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8" name="KAN 1"/>
          <p:cNvGrpSpPr/>
          <p:nvPr/>
        </p:nvGrpSpPr>
        <p:grpSpPr>
          <a:xfrm>
            <a:off x="444500" y="2032000"/>
            <a:ext cx="647700" cy="397510"/>
            <a:chOff x="444500" y="2032000"/>
            <a:chExt cx="647700" cy="397510"/>
          </a:xfrm>
        </p:grpSpPr>
        <p:sp>
          <p:nvSpPr>
            <p:cNvPr id="13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1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14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KAN 2"/>
          <p:cNvGrpSpPr/>
          <p:nvPr/>
        </p:nvGrpSpPr>
        <p:grpSpPr>
          <a:xfrm>
            <a:off x="444500" y="2667000"/>
            <a:ext cx="647700" cy="397510"/>
            <a:chOff x="444500" y="2032000"/>
            <a:chExt cx="647700" cy="397510"/>
          </a:xfrm>
        </p:grpSpPr>
        <p:sp>
          <p:nvSpPr>
            <p:cNvPr id="19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2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0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KAN 3"/>
          <p:cNvGrpSpPr/>
          <p:nvPr/>
        </p:nvGrpSpPr>
        <p:grpSpPr>
          <a:xfrm>
            <a:off x="444500" y="3302000"/>
            <a:ext cx="647700" cy="397510"/>
            <a:chOff x="444500" y="2032000"/>
            <a:chExt cx="647700" cy="397510"/>
          </a:xfrm>
        </p:grpSpPr>
        <p:sp>
          <p:nvSpPr>
            <p:cNvPr id="25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3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6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KAN 4"/>
          <p:cNvGrpSpPr/>
          <p:nvPr/>
        </p:nvGrpSpPr>
        <p:grpSpPr>
          <a:xfrm>
            <a:off x="444500" y="3937000"/>
            <a:ext cx="647700" cy="397510"/>
            <a:chOff x="444500" y="2032000"/>
            <a:chExt cx="647700" cy="397510"/>
          </a:xfrm>
        </p:grpSpPr>
        <p:sp>
          <p:nvSpPr>
            <p:cNvPr id="31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4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32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Заголовок 36"/>
          <p:cNvSpPr>
            <a:spLocks noGrp="1"/>
          </p:cNvSpPr>
          <p:nvPr>
            <p:ph type="title"/>
          </p:nvPr>
        </p:nvSpPr>
        <p:spPr>
          <a:xfrm>
            <a:off x="1837690" y="260648"/>
            <a:ext cx="6982781" cy="1512168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… are you from?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8" name="Объект 37"/>
          <p:cNvSpPr>
            <a:spLocks noGrp="1"/>
          </p:cNvSpPr>
          <p:nvPr>
            <p:ph idx="1"/>
          </p:nvPr>
        </p:nvSpPr>
        <p:spPr>
          <a:xfrm>
            <a:off x="1270000" y="1916832"/>
            <a:ext cx="7550472" cy="57606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When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9" name="Объект 38"/>
          <p:cNvSpPr>
            <a:spLocks noGrp="1"/>
          </p:cNvSpPr>
          <p:nvPr>
            <p:ph idx="13"/>
          </p:nvPr>
        </p:nvSpPr>
        <p:spPr>
          <a:xfrm>
            <a:off x="1270000" y="2564904"/>
            <a:ext cx="7550472" cy="561956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Why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0" name="Объект 39"/>
          <p:cNvSpPr>
            <a:spLocks noGrp="1"/>
          </p:cNvSpPr>
          <p:nvPr>
            <p:ph idx="14"/>
          </p:nvPr>
        </p:nvSpPr>
        <p:spPr>
          <a:xfrm>
            <a:off x="1270000" y="3212976"/>
            <a:ext cx="7550472" cy="54784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Where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1" name="Объект 40"/>
          <p:cNvSpPr>
            <a:spLocks noGrp="1"/>
          </p:cNvSpPr>
          <p:nvPr>
            <p:ph idx="15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How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583" y="3499929"/>
            <a:ext cx="1904762" cy="17015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396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6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8" name="KAN 1"/>
          <p:cNvGrpSpPr/>
          <p:nvPr/>
        </p:nvGrpSpPr>
        <p:grpSpPr>
          <a:xfrm>
            <a:off x="444500" y="2032000"/>
            <a:ext cx="647700" cy="397510"/>
            <a:chOff x="444500" y="2032000"/>
            <a:chExt cx="647700" cy="397510"/>
          </a:xfrm>
        </p:grpSpPr>
        <p:sp>
          <p:nvSpPr>
            <p:cNvPr id="13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1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14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KAN 2"/>
          <p:cNvGrpSpPr/>
          <p:nvPr/>
        </p:nvGrpSpPr>
        <p:grpSpPr>
          <a:xfrm>
            <a:off x="444500" y="2667000"/>
            <a:ext cx="647700" cy="397510"/>
            <a:chOff x="444500" y="2032000"/>
            <a:chExt cx="647700" cy="397510"/>
          </a:xfrm>
        </p:grpSpPr>
        <p:sp>
          <p:nvSpPr>
            <p:cNvPr id="19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2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0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KAN 3"/>
          <p:cNvGrpSpPr/>
          <p:nvPr/>
        </p:nvGrpSpPr>
        <p:grpSpPr>
          <a:xfrm>
            <a:off x="444500" y="3302000"/>
            <a:ext cx="647700" cy="397510"/>
            <a:chOff x="444500" y="2032000"/>
            <a:chExt cx="647700" cy="397510"/>
          </a:xfrm>
        </p:grpSpPr>
        <p:sp>
          <p:nvSpPr>
            <p:cNvPr id="25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3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6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KAN 4"/>
          <p:cNvGrpSpPr/>
          <p:nvPr/>
        </p:nvGrpSpPr>
        <p:grpSpPr>
          <a:xfrm>
            <a:off x="444500" y="3937000"/>
            <a:ext cx="647700" cy="397510"/>
            <a:chOff x="444500" y="2032000"/>
            <a:chExt cx="647700" cy="397510"/>
          </a:xfrm>
        </p:grpSpPr>
        <p:sp>
          <p:nvSpPr>
            <p:cNvPr id="31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4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32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Заголовок 36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840760" cy="128790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… do you live?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8" name="Объект 37"/>
          <p:cNvSpPr>
            <a:spLocks noGrp="1"/>
          </p:cNvSpPr>
          <p:nvPr>
            <p:ph idx="1"/>
          </p:nvPr>
        </p:nvSpPr>
        <p:spPr>
          <a:xfrm>
            <a:off x="1270000" y="1916832"/>
            <a:ext cx="7550472" cy="57606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Where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9" name="Объект 38"/>
          <p:cNvSpPr>
            <a:spLocks noGrp="1"/>
          </p:cNvSpPr>
          <p:nvPr>
            <p:ph idx="13"/>
          </p:nvPr>
        </p:nvSpPr>
        <p:spPr>
          <a:xfrm>
            <a:off x="1270000" y="2564904"/>
            <a:ext cx="7550472" cy="561956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Who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0" name="Объект 39"/>
          <p:cNvSpPr>
            <a:spLocks noGrp="1"/>
          </p:cNvSpPr>
          <p:nvPr>
            <p:ph idx="14"/>
          </p:nvPr>
        </p:nvSpPr>
        <p:spPr>
          <a:xfrm>
            <a:off x="1269999" y="3212976"/>
            <a:ext cx="7532175" cy="543627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How many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1" name="Объект 40"/>
          <p:cNvSpPr>
            <a:spLocks noGrp="1"/>
          </p:cNvSpPr>
          <p:nvPr>
            <p:ph idx="15"/>
          </p:nvPr>
        </p:nvSpPr>
        <p:spPr>
          <a:xfrm>
            <a:off x="1270000" y="3861048"/>
            <a:ext cx="7550472" cy="53374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Which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789" y="2308828"/>
            <a:ext cx="3606304" cy="36522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053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7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2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8" name="KAN 1"/>
          <p:cNvGrpSpPr/>
          <p:nvPr/>
        </p:nvGrpSpPr>
        <p:grpSpPr>
          <a:xfrm>
            <a:off x="444500" y="2032000"/>
            <a:ext cx="647700" cy="397510"/>
            <a:chOff x="444500" y="2032000"/>
            <a:chExt cx="647700" cy="397510"/>
          </a:xfrm>
        </p:grpSpPr>
        <p:sp>
          <p:nvSpPr>
            <p:cNvPr id="13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1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14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KAN 2"/>
          <p:cNvGrpSpPr/>
          <p:nvPr/>
        </p:nvGrpSpPr>
        <p:grpSpPr>
          <a:xfrm>
            <a:off x="444500" y="2667000"/>
            <a:ext cx="647700" cy="397510"/>
            <a:chOff x="444500" y="2032000"/>
            <a:chExt cx="647700" cy="397510"/>
          </a:xfrm>
        </p:grpSpPr>
        <p:sp>
          <p:nvSpPr>
            <p:cNvPr id="19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2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0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KAN 3"/>
          <p:cNvGrpSpPr/>
          <p:nvPr/>
        </p:nvGrpSpPr>
        <p:grpSpPr>
          <a:xfrm>
            <a:off x="444500" y="3302000"/>
            <a:ext cx="647700" cy="397510"/>
            <a:chOff x="444500" y="2032000"/>
            <a:chExt cx="647700" cy="397510"/>
          </a:xfrm>
        </p:grpSpPr>
        <p:sp>
          <p:nvSpPr>
            <p:cNvPr id="25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3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6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KAN 4"/>
          <p:cNvGrpSpPr/>
          <p:nvPr/>
        </p:nvGrpSpPr>
        <p:grpSpPr>
          <a:xfrm>
            <a:off x="444500" y="3937000"/>
            <a:ext cx="647700" cy="397510"/>
            <a:chOff x="444500" y="2032000"/>
            <a:chExt cx="647700" cy="397510"/>
          </a:xfrm>
        </p:grpSpPr>
        <p:sp>
          <p:nvSpPr>
            <p:cNvPr id="31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4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32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Заголовок 36"/>
          <p:cNvSpPr>
            <a:spLocks noGrp="1"/>
          </p:cNvSpPr>
          <p:nvPr>
            <p:ph type="title"/>
          </p:nvPr>
        </p:nvSpPr>
        <p:spPr>
          <a:xfrm>
            <a:off x="1837690" y="260648"/>
            <a:ext cx="7126798" cy="1512168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… old are you?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8" name="Объект 37"/>
          <p:cNvSpPr>
            <a:spLocks noGrp="1"/>
          </p:cNvSpPr>
          <p:nvPr>
            <p:ph idx="1"/>
          </p:nvPr>
        </p:nvSpPr>
        <p:spPr>
          <a:xfrm>
            <a:off x="1270000" y="1916832"/>
            <a:ext cx="7550472" cy="57606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H</a:t>
            </a:r>
            <a:r>
              <a:rPr lang="en-US" sz="3200" b="1" dirty="0" smtClean="0">
                <a:solidFill>
                  <a:srgbClr val="002060"/>
                </a:solidFill>
              </a:rPr>
              <a:t>ow many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9" name="Объект 38"/>
          <p:cNvSpPr>
            <a:spLocks noGrp="1"/>
          </p:cNvSpPr>
          <p:nvPr>
            <p:ph idx="13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How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0" name="Объект 39"/>
          <p:cNvSpPr>
            <a:spLocks noGrp="1"/>
          </p:cNvSpPr>
          <p:nvPr>
            <p:ph idx="14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How much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1" name="Объект 40"/>
          <p:cNvSpPr>
            <a:spLocks noGrp="1"/>
          </p:cNvSpPr>
          <p:nvPr>
            <p:ph idx="15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When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119" y="3595851"/>
            <a:ext cx="1904762" cy="17015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049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O" val="True"/>
  <p:tag name="TFT" val="True"/>
  <p:tag name="TFS" val="False"/>
  <p:tag name="TTIM" val="5"/>
  <p:tag name="TSB" val="5"/>
  <p:tag name="TFO" val="False"/>
  <p:tag name="TFF" val="True"/>
  <p:tag name="TK" val="0.9"/>
  <p:tag name="TFM" val="True"/>
  <p:tag name="TFC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4"/>
  <p:tag name="KP" val="0"/>
  <p:tag name="V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4"/>
  <p:tag name="KP" val="0"/>
  <p:tag name="V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4"/>
  <p:tag name="KP" val="0"/>
  <p:tag name="V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4"/>
  <p:tag name="KP" val="0"/>
  <p:tag name="V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4"/>
  <p:tag name="KP" val="0"/>
  <p:tag name="V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0"/>
  <p:tag name="KO" val="0"/>
  <p:tag name="KP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4"/>
  <p:tag name="KP" val="0"/>
  <p:tag name="V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4"/>
  <p:tag name="KP" val="0"/>
  <p:tag name="V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4"/>
  <p:tag name="KP" val="0"/>
  <p:tag name="V" val="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4"/>
  <p:tag name="KP" val="0"/>
  <p:tag name="V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4"/>
  <p:tag name="KP" val="0"/>
  <p:tag name="V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4"/>
  <p:tag name="KP" val="0"/>
  <p:tag name="V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4"/>
  <p:tag name="KP" val="0"/>
  <p:tag name="V" val="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_rels/customUI.xml.rels><?xml version="1.0" encoding="UTF-8" standalone="yes"?>
<Relationships xmlns="http://schemas.openxmlformats.org/package/2006/relationships"><Relationship Id="fix3_png" Type="http://schemas.openxmlformats.org/officeDocument/2006/relationships/image" Target="images/fix3.png"/><Relationship Id="Delmac_png" Type="http://schemas.openxmlformats.org/officeDocument/2006/relationships/image" Target="images/Delmac.png"/><Relationship Id="ocenka_png" Type="http://schemas.openxmlformats.org/officeDocument/2006/relationships/image" Target="images/ocenka.png"/><Relationship Id="NewName_png" Type="http://schemas.openxmlformats.org/officeDocument/2006/relationships/image" Target="images/NewName.png"/><Relationship Id="Office-2004_jpg" Type="http://schemas.openxmlformats.org/officeDocument/2006/relationships/image" Target="NULL"/><Relationship Id="Timer_png" Type="http://schemas.openxmlformats.org/officeDocument/2006/relationships/image" Target="NULL"/><Relationship Id="Hour_png" Type="http://schemas.openxmlformats.org/officeDocument/2006/relationships/image" Target="images/Hour.png"/><Relationship Id="Vopros_png" Type="http://schemas.openxmlformats.org/officeDocument/2006/relationships/image" Target="images/Vopros.png"/><Relationship Id="Vosst_png" Type="http://schemas.openxmlformats.org/officeDocument/2006/relationships/image" Target="images/Vosst.png"/></Relationships>
</file>

<file path=customUI/customUI.xml><?xml version="1.0" encoding="utf-8"?>
<!--RibbonX Visual Designer 1.92 for Microsoft PowerPoint 14.0. XML Code produced on 2011.08.13-->
<customUI xmlns="http://schemas.microsoft.com/office/2006/01/customui">
  <ribbon>
    <tabs>
      <tab id="TabTest" insertBeforeMso="TabDesign" label="Тестирование" visible="true">
        <!--Osnovnye nastroiki testa-->
        <!--Vstavka slaydov razlichnyh tipov-->
        <group id="Group2" label="Вставка слайдов">
          <menu id="Menu1" imageMso="ActiveXRadioButton" label="Единственный выбор" supertip="Вставка слайда с переключателями для задания с выбором единственного правильного ответа">
            <button id="Button1" label="2 ответа" onAction="IS120"/>
            <button id="Button2" label="3 ответа" onAction="IS130"/>
            <button id="Button3" label="4 ответа" onAction="IS140"/>
            <button id="Button4" label="5 ответов" onAction="IS150"/>
            <button id="Button5" label="6 ответов" onAction="IS160"/>
          </menu>
          <menu id="Menu2" imageMso="SourceControlOptions" label="Множественный выбор" supertip="Вставка слайда с флажками для задания с выбором нескольких правильных ответов">
            <button id="Button7" label="2 ответа" onAction="IS220"/>
            <button id="Button8" label="3 ответа" onAction="IS230"/>
            <button id="Button9" label="4 ответа" onAction="IS240"/>
            <button id="Button10" label="5 ответов" onAction="IS250"/>
            <button id="Button11" label="6 ответов" onAction="IS260"/>
          </menu>
          <menu id="Menu3" imageMso="ReplicationRecoverDesignMaster" label="Соответствие" supertip="Вставка слайда с перемещаемыми объектами и объектами конечных позиций для заданий на установление соответствия и упорядочение">
            <menu id="Menu4" label="1 объект">
              <button id="Button13" label="1 позиция" onAction="IS311"/>
              <button id="Button14" label="2 позиции" onAction="IS312"/>
              <button id="Button15" label="3 позиции" onAction="IS313"/>
              <button id="Button16" label="4 позиции" onAction="IS314"/>
              <button id="Button17" label="5 позиций" onAction="IS315"/>
              <button id="Button18" label="6 позиций" onAction="IS316"/>
              <button id="Button19" label="7 позиций" onAction="IS317"/>
              <button id="Button20" label="8 позиций" onAction="IS318"/>
              <button id="Button21" label="9 позиций" onAction="IS319"/>
              <button id="Button22" label="10 позиций" onAction="IS310"/>
            </menu>
            <menu id="Menu6" label="2 объекта">
              <button id="Button23" label="1 позиция" onAction="IS321"/>
              <button id="Button24" label="2 позиции" onAction="IS322"/>
              <button id="Button25" label="3 позиции" onAction="IS323"/>
              <button id="Button26" label="4 позиции" onAction="IS324"/>
              <button id="Button27" label="5 позиций" onAction="IS325"/>
              <button id="Button28" label="6 позиций" onAction="IS326"/>
              <button id="Button29" label="7 позиций" onAction="IS327"/>
              <button id="Button30" label="8 позиций" onAction="IS328"/>
              <button id="Button31" label="9 позиций" onAction="IS329"/>
              <button id="Button32" label="10 позиций" onAction="IS320"/>
            </menu>
            <menu id="Menu7" label="3 объекта">
              <button id="Button33" label="1 позиция" onAction="IS331"/>
              <button id="Button34" label="2 позиции" onAction="IS332"/>
              <button id="Button35" label="3 позиции" onAction="IS333"/>
              <button id="Button36" label="4 позиции" onAction="IS334"/>
              <button id="Button37" label="5 позиций" onAction="IS335"/>
              <button id="Button38" label="6 позиций" onAction="IS336"/>
              <button id="Button39" label="7 позиций" onAction="IS337"/>
              <button id="Button40" label="8 позиций" onAction="IS338"/>
              <button id="Button41" label="9 позиций" onAction="IS339"/>
              <button id="Button42" label="10 позиций" onAction="IS330"/>
            </menu>
            <menu id="Menu8" label="4 объекта">
              <button id="Button43" label="1 позиция" onAction="IS341"/>
              <button id="Button44" label="2 позиции" onAction="IS342"/>
              <button id="Button45" label="3 позиции" onAction="IS343"/>
              <button id="Button46" label="4 позиции" onAction="IS344"/>
              <button id="Button47" label="5 позиций" onAction="IS345"/>
              <button id="Button48" label="6 позиций" onAction="IS346"/>
              <button id="Button49" label="7 позиций" onAction="IS347"/>
              <button id="Button50" label="8 позиций" onAction="IS348"/>
              <button id="Button51" label="9 позиций" onAction="IS349"/>
              <button id="Button52" label="10 позиций" onAction="IS340"/>
            </menu>
            <menu id="Menu9" label="5 объектов">
              <button id="Button53" label="1 позиция" onAction="IS351"/>
              <button id="Button54" label="2 позиции" onAction="IS352"/>
              <button id="Button55" label="3 позиции" onAction="IS353"/>
              <button id="Button56" label="4 позиции" onAction="IS354"/>
              <button id="Button57" label="5 позиций" onAction="IS355"/>
              <button id="Button58" label="6 позиций" onAction="IS356"/>
              <button id="Button59" label="7 позиций" onAction="IS357"/>
              <button id="Button60" label="8 позиций" onAction="IS358"/>
              <button id="Button61" label="9 позиций" onAction="IS359"/>
              <button id="Button62" label="10 позиций" onAction="IS350"/>
            </menu>
            <menu id="Menu10" label="6 объектов">
              <button id="Button63" label="1 позиция" onAction="IS361"/>
              <button id="Button64" label="2 позиции" onAction="IS362"/>
              <button id="Button65" label="3 позиции" onAction="IS363"/>
              <button id="Button66" label="4 позиции" onAction="IS364"/>
              <button id="Button67" label="5 позиций" onAction="IS365"/>
              <button id="Button68" label="6 позиций" onAction="IS366"/>
              <button id="Button69" label="7 позиций" onAction="IS367"/>
              <button id="Button70" label="8 позиций" onAction="IS368"/>
              <button id="Button71" label="9 позиций" onAction="IS369"/>
              <button id="Button72" label="10 позиций" onAction="IS360"/>
            </menu>
            <menu id="Menu12" label="7 объектов">
              <button id="Button73" label="1 позиция" onAction="IS371"/>
              <button id="Button74" label="2 позиции" onAction="IS372"/>
              <button id="Button75" label="3 позиции" onAction="IS373"/>
              <button id="Button76" label="4 позиции" onAction="IS374"/>
              <button id="Button77" label="5 позиций" onAction="IS375"/>
              <button id="Button78" label="6 позиций" onAction="IS376"/>
              <button id="Button79" label="7 позиций" onAction="IS377"/>
              <button id="Button80" label="8 позиций" onAction="IS378"/>
              <button id="Button81" label="9 позиций" onAction="IS379"/>
              <button id="Button82" label="10 позиций" onAction="IS370"/>
            </menu>
            <menu id="Menu13" label="8 объектов">
              <button id="Button83" label="1 позиция" onAction="IS381"/>
              <button id="Button84" label="2 позиции" onAction="IS382"/>
              <button id="Button85" label="3 позиции" onAction="IS383"/>
              <button id="Button86" label="4 позиции" onAction="IS384"/>
              <button id="Button87" label="5 позиций" onAction="IS385"/>
              <button id="Button88" label="6 позиций" onAction="IS386"/>
              <button id="Button89" label="7 позиций" onAction="IS387"/>
              <button id="Button90" label="8 позиций" onAction="IS388"/>
              <button id="Button91" label="9 позиций" onAction="IS389"/>
              <button id="Button92" label="10 позиций" onAction="IS380"/>
            </menu>
            <menu id="Menu14" label="9 объектов">
              <button id="Button93" label="1 позиция" onAction="IS391"/>
              <button id="Button94" label="2 позиции" onAction="IS392"/>
              <button id="Button95" label="3 позиции" onAction="IS393"/>
              <button id="Button96" label="4 позиции" onAction="IS394"/>
              <button id="Button97" label="5 позиций" onAction="IS395"/>
              <button id="Button98" label="6 позиций" onAction="IS396"/>
              <button id="Button99" label="7 позиций" onAction="IS397"/>
              <button id="Button100" label="8 позиций" onAction="IS398"/>
              <button id="Button101" label="9 позиций" onAction="IS399"/>
              <button id="Button102" label="10 позиций" onAction="IS390"/>
            </menu>
            <menu id="Menu15" label="10 объектов">
              <button id="Button103" label="1 позиция" onAction="IS301"/>
              <button id="Button104" label="2 позиции" onAction="IS302"/>
              <button id="Button105" label="3 позиции" onAction="IS303"/>
              <button id="Button106" label="4 позиции" onAction="IS304"/>
              <button id="Button107" label="5 позиций" onAction="IS305"/>
              <button id="Button108" label="6 позиций" onAction="IS306"/>
              <button id="Button109" label="7 позиций" onAction="IS307"/>
              <button id="Button110" label="8 позиций" onAction="IS308"/>
              <button id="Button111" label="9 позиций" onAction="IS309"/>
              <button id="Button112" label="10 позиций" onAction="IS300"/>
            </menu>
          </menu>
          <button id="Button122" imageMso="ActiveXTextBox" label="Ввод ответа" supertip="Вставка слайда с заданием, в котором надо ввести ответ в текстовой форме" onAction="IS410"/>
          <button id="Button123" imageMso="NewContact" label="Информация" supertip="Вставка слайда для дополнительной информации или задания, не требующего ответа" onAction="IS500"/>
          <button id="RndSlide" imageMso="SmartArtRightToLeft" label="Перемешать" supertip="Перемешать слайды заданий в произвольном порядке" onAction="Tasovat"/>
        </group>
        <group id="GroupOtvety" label="Ответы" visible="true">
          <button enabled="true" id="BtOtvety" image="Vopros_png" label="Правильные ответы" showImage="true" showLabel="true" size="large" supertip="Ввод правильных ответов на задания теста" visible="true" onAction="TunOtvety"/>
        </group>
        <group id="GroupOcenka" label="Оценка" visible="true">
          <button enabled="true" id="BtOcenka" image="ocenka_png" label="Уровень требований" showImage="true" size="large" supertip="Настройка уровня требовательности к оценке" visible="true" onAction="TunOcenka"/>
        </group>
        <group id="GroupTime" label="Таймер" visible="true">
          <button id="BtTimer" image="Hour_png" label="Настройки" showImage="true" showLabel="true" size="large" supertip="Настройки использования таймера" visible="true" onAction="TunTimer"/>
        </group>
        <group id="GroupObjeck" label="Объекты" visible="true">
          <button enabled="true" id="BtName" image="NewName_png" label="Именовать" showImage="true" showLabel="true" size="large" supertip="Именование перемещаемых объектов, объектов конечных позиций и прочих объектов" visible="true" onAction="NewName"/>
          <button enabled="true" id="BtFix" image="fix3_png" label="Фиксировать" showImage="true" showLabel="true" size="large" supertip="Фиксация исходной позиции перемещаемых объектов, отображение-скрытие меток флажков и переключателей" visible="true" onAction="FixObj"/>
          <button enabled="true" id="BtFlagPerekl" image="Vosst_png" label="Обновить" showImage="true" showLabel="true" size="large" supertip="Обновление внешнего вида флажков или переключателей после преобразования одного из них" visible="true" onAction="ReconFP"/>
        </group>
        <group id="GrDelMac" label="Макросы" visible="true">
          <button enabled="true" id="BtDelMac" image="Delmac_png" label="Выключить Включить" showImage="true" showLabel="true" size="large" supertip="Отключение и включение макросов Office 2007-2010, несовместимых с Office 2003, для обеспечения работоспособности теста при сохранении в формате pps или ppt" visible="true" onAction="DelMacros"/>
        </group>
        <group id="GrOutRez" label="Результаты" visible="true">
          <checkBox description="description" enabled="true" id="ChOutFile" label="Результаты в файл" supertip="Выводить результаты тестирования в текстовый файл" visible="true" getPressed="ChOutFile_getPressed" onAction="ChB_RezTx"/>
          <checkBox enabled="true" id="ChUchetOshibok" label="Отчет об ошибках" supertip="Выводить отчет об ошибках на последний слайд" visible="true" getPressed="ChUchetOshibok_getPressed" onAction="ChB_OtOsh"/>
          <labelControl id="labC1" label="Ввывод результатов"/>
        </group>
      </tab>
    </tabs>
  </ribbon>
</customUI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1699</TotalTime>
  <Words>387</Words>
  <Application>Microsoft Office PowerPoint</Application>
  <PresentationFormat>Экран (4:3)</PresentationFormat>
  <Paragraphs>189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… is your name?</vt:lpstr>
      <vt:lpstr>… is your favourite holiday? </vt:lpstr>
      <vt:lpstr>… are you?</vt:lpstr>
      <vt:lpstr>… is your surname?</vt:lpstr>
      <vt:lpstr>… are you from?</vt:lpstr>
      <vt:lpstr>… do you live?</vt:lpstr>
      <vt:lpstr>… old are you?</vt:lpstr>
      <vt:lpstr>… is your birthday?</vt:lpstr>
      <vt:lpstr>… do you like to do?</vt:lpstr>
      <vt:lpstr>… friends have you got?</vt:lpstr>
      <vt:lpstr>… pets have you got?</vt:lpstr>
      <vt:lpstr>… do you like summer?</vt:lpstr>
      <vt:lpstr>Презентация PowerPoint</vt:lpstr>
    </vt:vector>
  </TitlesOfParts>
  <Company>Россошанская школа-интернат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Конструктор тестовPowerPoint</dc:title>
  <dc:creator>Комаровский Анатолий Николаевич</dc:creator>
  <dc:description>В  конструкторе использована идея перемещения объектов в режиме демонстрации, предложенная Гансом Хофманом (Hans Werner Hofmann hw@lemitec.de)</dc:description>
  <cp:lastModifiedBy>1</cp:lastModifiedBy>
  <cp:revision>225</cp:revision>
  <dcterms:created xsi:type="dcterms:W3CDTF">2011-08-18T05:12:14Z</dcterms:created>
  <dcterms:modified xsi:type="dcterms:W3CDTF">2015-10-31T20:20:58Z</dcterms:modified>
</cp:coreProperties>
</file>