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A2377-2194-4268-ACBC-7838A543D74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3E3E43-F43D-4ADD-8FEB-8AB54D58662D}">
      <dgm:prSet phldrT="[Текст]"/>
      <dgm:spPr/>
      <dgm:t>
        <a:bodyPr/>
        <a:lstStyle/>
        <a:p>
          <a:r>
            <a:rPr lang="ru-RU" dirty="0" smtClean="0"/>
            <a:t>Зимой холодно</a:t>
          </a:r>
          <a:endParaRPr lang="ru-RU" dirty="0"/>
        </a:p>
      </dgm:t>
    </dgm:pt>
    <dgm:pt modelId="{BFF0493B-C488-418E-836F-A099B618E47C}" type="parTrans" cxnId="{BA93B67C-6192-4D58-9B70-CF81EFC922E4}">
      <dgm:prSet/>
      <dgm:spPr/>
      <dgm:t>
        <a:bodyPr/>
        <a:lstStyle/>
        <a:p>
          <a:endParaRPr lang="ru-RU"/>
        </a:p>
      </dgm:t>
    </dgm:pt>
    <dgm:pt modelId="{75472F12-EB7D-43FD-B7BE-37915766090C}" type="sibTrans" cxnId="{BA93B67C-6192-4D58-9B70-CF81EFC922E4}">
      <dgm:prSet/>
      <dgm:spPr/>
      <dgm:t>
        <a:bodyPr/>
        <a:lstStyle/>
        <a:p>
          <a:endParaRPr lang="ru-RU"/>
        </a:p>
      </dgm:t>
    </dgm:pt>
    <dgm:pt modelId="{0647E29A-475E-43F9-9C40-6BADCD0F73DF}">
      <dgm:prSet phldrT="[Текст]"/>
      <dgm:spPr/>
      <dgm:t>
        <a:bodyPr/>
        <a:lstStyle/>
        <a:p>
          <a:r>
            <a:rPr lang="ru-RU" b="1" dirty="0" smtClean="0"/>
            <a:t>Все зимы холодные</a:t>
          </a:r>
          <a:endParaRPr lang="ru-RU" b="1" dirty="0"/>
        </a:p>
      </dgm:t>
    </dgm:pt>
    <dgm:pt modelId="{32165DE1-EB7C-4FDA-A7B0-8AAE31B60B9B}" type="parTrans" cxnId="{4C11065A-76C2-4143-8FF8-E95B72A6640F}">
      <dgm:prSet/>
      <dgm:spPr/>
      <dgm:t>
        <a:bodyPr/>
        <a:lstStyle/>
        <a:p>
          <a:endParaRPr lang="ru-RU"/>
        </a:p>
      </dgm:t>
    </dgm:pt>
    <dgm:pt modelId="{2E5A1880-9CC0-4F01-B689-7C8C483A643D}" type="sibTrans" cxnId="{4C11065A-76C2-4143-8FF8-E95B72A6640F}">
      <dgm:prSet/>
      <dgm:spPr/>
      <dgm:t>
        <a:bodyPr/>
        <a:lstStyle/>
        <a:p>
          <a:endParaRPr lang="ru-RU"/>
        </a:p>
      </dgm:t>
    </dgm:pt>
    <dgm:pt modelId="{511CE099-FD46-41A2-8EA7-4CB36F801BFE}">
      <dgm:prSet phldrT="[Текст]"/>
      <dgm:spPr/>
      <dgm:t>
        <a:bodyPr/>
        <a:lstStyle/>
        <a:p>
          <a:r>
            <a:rPr lang="ru-RU" dirty="0" smtClean="0"/>
            <a:t>Летом тепло</a:t>
          </a:r>
          <a:endParaRPr lang="ru-RU" dirty="0"/>
        </a:p>
      </dgm:t>
    </dgm:pt>
    <dgm:pt modelId="{A5C4C0E5-C591-4EAE-A6D2-44A14DAFAA60}" type="parTrans" cxnId="{8CE50FD1-4553-4C4C-8A43-663C91F38E52}">
      <dgm:prSet/>
      <dgm:spPr/>
      <dgm:t>
        <a:bodyPr/>
        <a:lstStyle/>
        <a:p>
          <a:endParaRPr lang="ru-RU"/>
        </a:p>
      </dgm:t>
    </dgm:pt>
    <dgm:pt modelId="{EF26406C-3752-4238-9942-A371C5E39164}" type="sibTrans" cxnId="{8CE50FD1-4553-4C4C-8A43-663C91F38E52}">
      <dgm:prSet/>
      <dgm:spPr/>
      <dgm:t>
        <a:bodyPr/>
        <a:lstStyle/>
        <a:p>
          <a:endParaRPr lang="ru-RU"/>
        </a:p>
      </dgm:t>
    </dgm:pt>
    <dgm:pt modelId="{DF2281B9-1D68-4412-B731-31BA06D8C7B4}">
      <dgm:prSet phldrT="[Текст]"/>
      <dgm:spPr/>
      <dgm:t>
        <a:bodyPr/>
        <a:lstStyle/>
        <a:p>
          <a:r>
            <a:rPr lang="ru-RU" b="1" dirty="0" smtClean="0"/>
            <a:t>Каждое лето - теплое</a:t>
          </a:r>
          <a:endParaRPr lang="ru-RU" b="1" dirty="0"/>
        </a:p>
      </dgm:t>
    </dgm:pt>
    <dgm:pt modelId="{807B7A1A-4218-4A79-AB85-CD6924B58FDF}" type="parTrans" cxnId="{D2148FCA-733E-4826-B2E4-67C78BD1CFBF}">
      <dgm:prSet/>
      <dgm:spPr/>
      <dgm:t>
        <a:bodyPr/>
        <a:lstStyle/>
        <a:p>
          <a:endParaRPr lang="ru-RU"/>
        </a:p>
      </dgm:t>
    </dgm:pt>
    <dgm:pt modelId="{BFE38DF1-EE19-45AA-9AF8-36D56DD04DF8}" type="sibTrans" cxnId="{D2148FCA-733E-4826-B2E4-67C78BD1CFBF}">
      <dgm:prSet/>
      <dgm:spPr/>
      <dgm:t>
        <a:bodyPr/>
        <a:lstStyle/>
        <a:p>
          <a:endParaRPr lang="ru-RU"/>
        </a:p>
      </dgm:t>
    </dgm:pt>
    <dgm:pt modelId="{9EF38E53-C039-4286-A8EF-5220AC17C1E6}">
      <dgm:prSet phldrT="[Текст]"/>
      <dgm:spPr/>
      <dgm:t>
        <a:bodyPr/>
        <a:lstStyle/>
        <a:p>
          <a:r>
            <a:rPr lang="ru-RU" dirty="0" smtClean="0"/>
            <a:t>Человек стареет</a:t>
          </a:r>
          <a:endParaRPr lang="ru-RU" dirty="0"/>
        </a:p>
      </dgm:t>
    </dgm:pt>
    <dgm:pt modelId="{7D9FF589-E932-4C2C-BA3D-97B97F2133EE}" type="parTrans" cxnId="{6437D3B5-0857-4ED5-8388-8B6771727E73}">
      <dgm:prSet/>
      <dgm:spPr/>
      <dgm:t>
        <a:bodyPr/>
        <a:lstStyle/>
        <a:p>
          <a:endParaRPr lang="ru-RU"/>
        </a:p>
      </dgm:t>
    </dgm:pt>
    <dgm:pt modelId="{93E6792F-CFA9-4552-B620-49CD1F87179A}" type="sibTrans" cxnId="{6437D3B5-0857-4ED5-8388-8B6771727E73}">
      <dgm:prSet/>
      <dgm:spPr/>
      <dgm:t>
        <a:bodyPr/>
        <a:lstStyle/>
        <a:p>
          <a:endParaRPr lang="ru-RU"/>
        </a:p>
      </dgm:t>
    </dgm:pt>
    <dgm:pt modelId="{AF4D0E6C-EA6D-4455-A077-F8CBB4F182A7}">
      <dgm:prSet phldrT="[Текст]"/>
      <dgm:spPr/>
      <dgm:t>
        <a:bodyPr/>
        <a:lstStyle/>
        <a:p>
          <a:r>
            <a:rPr lang="ru-RU" b="1" dirty="0" smtClean="0"/>
            <a:t>Все люди стареют</a:t>
          </a:r>
          <a:endParaRPr lang="ru-RU" b="1" dirty="0"/>
        </a:p>
      </dgm:t>
    </dgm:pt>
    <dgm:pt modelId="{932EC9AE-223A-4999-9769-57AAE8508F64}" type="parTrans" cxnId="{C4057E59-37CF-4A65-9651-C3C0C46A144A}">
      <dgm:prSet/>
      <dgm:spPr/>
      <dgm:t>
        <a:bodyPr/>
        <a:lstStyle/>
        <a:p>
          <a:endParaRPr lang="ru-RU"/>
        </a:p>
      </dgm:t>
    </dgm:pt>
    <dgm:pt modelId="{BC1D966A-39D2-4B9E-8E8F-2CA363A3CEA6}" type="sibTrans" cxnId="{C4057E59-37CF-4A65-9651-C3C0C46A144A}">
      <dgm:prSet/>
      <dgm:spPr/>
      <dgm:t>
        <a:bodyPr/>
        <a:lstStyle/>
        <a:p>
          <a:endParaRPr lang="ru-RU"/>
        </a:p>
      </dgm:t>
    </dgm:pt>
    <dgm:pt modelId="{3369F00F-F43B-4466-9957-4AB649F02E99}" type="pres">
      <dgm:prSet presAssocID="{D78A2377-2194-4268-ACBC-7838A543D74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6E7C2C4-9EF3-4DD3-9D4D-0F232EFF90C6}" type="pres">
      <dgm:prSet presAssocID="{5B3E3E43-F43D-4ADD-8FEB-8AB54D58662D}" presName="horFlow" presStyleCnt="0"/>
      <dgm:spPr/>
    </dgm:pt>
    <dgm:pt modelId="{07C71347-BD9D-498E-B731-B909207A08BF}" type="pres">
      <dgm:prSet presAssocID="{5B3E3E43-F43D-4ADD-8FEB-8AB54D58662D}" presName="bigChev" presStyleLbl="node1" presStyleIdx="0" presStyleCnt="3"/>
      <dgm:spPr/>
      <dgm:t>
        <a:bodyPr/>
        <a:lstStyle/>
        <a:p>
          <a:endParaRPr lang="ru-RU"/>
        </a:p>
      </dgm:t>
    </dgm:pt>
    <dgm:pt modelId="{2E4B0F01-49D0-4FB0-8D0E-E39D2273EE07}" type="pres">
      <dgm:prSet presAssocID="{32165DE1-EB7C-4FDA-A7B0-8AAE31B60B9B}" presName="parTrans" presStyleCnt="0"/>
      <dgm:spPr/>
    </dgm:pt>
    <dgm:pt modelId="{979801AC-ECC6-4C7A-ABAB-F3917CDC8BCC}" type="pres">
      <dgm:prSet presAssocID="{0647E29A-475E-43F9-9C40-6BADCD0F73DF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8154A-008D-41B8-A1A1-C5B4B4F5DBD7}" type="pres">
      <dgm:prSet presAssocID="{5B3E3E43-F43D-4ADD-8FEB-8AB54D58662D}" presName="vSp" presStyleCnt="0"/>
      <dgm:spPr/>
    </dgm:pt>
    <dgm:pt modelId="{2575C782-5979-4B9A-8E13-51A73701BE2C}" type="pres">
      <dgm:prSet presAssocID="{511CE099-FD46-41A2-8EA7-4CB36F801BFE}" presName="horFlow" presStyleCnt="0"/>
      <dgm:spPr/>
    </dgm:pt>
    <dgm:pt modelId="{FC5BC77E-3C9D-41E2-9B8A-CB9F9B97E877}" type="pres">
      <dgm:prSet presAssocID="{511CE099-FD46-41A2-8EA7-4CB36F801BFE}" presName="bigChev" presStyleLbl="node1" presStyleIdx="1" presStyleCnt="3"/>
      <dgm:spPr/>
      <dgm:t>
        <a:bodyPr/>
        <a:lstStyle/>
        <a:p>
          <a:endParaRPr lang="ru-RU"/>
        </a:p>
      </dgm:t>
    </dgm:pt>
    <dgm:pt modelId="{CC54A76A-5E7F-42D4-AE52-CCF50F3462F1}" type="pres">
      <dgm:prSet presAssocID="{807B7A1A-4218-4A79-AB85-CD6924B58FDF}" presName="parTrans" presStyleCnt="0"/>
      <dgm:spPr/>
    </dgm:pt>
    <dgm:pt modelId="{E39E5349-234F-4F7A-928F-5C3F9621117F}" type="pres">
      <dgm:prSet presAssocID="{DF2281B9-1D68-4412-B731-31BA06D8C7B4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05C59-4DDE-4983-A198-E439264377B9}" type="pres">
      <dgm:prSet presAssocID="{511CE099-FD46-41A2-8EA7-4CB36F801BFE}" presName="vSp" presStyleCnt="0"/>
      <dgm:spPr/>
    </dgm:pt>
    <dgm:pt modelId="{E14FD194-1AAD-41AE-BA60-CDE8FD17B2D7}" type="pres">
      <dgm:prSet presAssocID="{9EF38E53-C039-4286-A8EF-5220AC17C1E6}" presName="horFlow" presStyleCnt="0"/>
      <dgm:spPr/>
    </dgm:pt>
    <dgm:pt modelId="{79DD11E7-11A9-4806-96F7-6A63B2425A1F}" type="pres">
      <dgm:prSet presAssocID="{9EF38E53-C039-4286-A8EF-5220AC17C1E6}" presName="bigChev" presStyleLbl="node1" presStyleIdx="2" presStyleCnt="3"/>
      <dgm:spPr/>
      <dgm:t>
        <a:bodyPr/>
        <a:lstStyle/>
        <a:p>
          <a:endParaRPr lang="ru-RU"/>
        </a:p>
      </dgm:t>
    </dgm:pt>
    <dgm:pt modelId="{EC251B94-9675-42AA-8E45-462EE5464BC9}" type="pres">
      <dgm:prSet presAssocID="{932EC9AE-223A-4999-9769-57AAE8508F64}" presName="parTrans" presStyleCnt="0"/>
      <dgm:spPr/>
    </dgm:pt>
    <dgm:pt modelId="{14D286FD-F579-4852-8B45-1FBC7CF0ABAE}" type="pres">
      <dgm:prSet presAssocID="{AF4D0E6C-EA6D-4455-A077-F8CBB4F182A7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C4057E59-37CF-4A65-9651-C3C0C46A144A}" srcId="{9EF38E53-C039-4286-A8EF-5220AC17C1E6}" destId="{AF4D0E6C-EA6D-4455-A077-F8CBB4F182A7}" srcOrd="0" destOrd="0" parTransId="{932EC9AE-223A-4999-9769-57AAE8508F64}" sibTransId="{BC1D966A-39D2-4B9E-8E8F-2CA363A3CEA6}"/>
    <dgm:cxn modelId="{4C11065A-76C2-4143-8FF8-E95B72A6640F}" srcId="{5B3E3E43-F43D-4ADD-8FEB-8AB54D58662D}" destId="{0647E29A-475E-43F9-9C40-6BADCD0F73DF}" srcOrd="0" destOrd="0" parTransId="{32165DE1-EB7C-4FDA-A7B0-8AAE31B60B9B}" sibTransId="{2E5A1880-9CC0-4F01-B689-7C8C483A643D}"/>
    <dgm:cxn modelId="{A9CC5825-4A40-4D87-9822-467954C68468}" type="presOf" srcId="{D78A2377-2194-4268-ACBC-7838A543D74A}" destId="{3369F00F-F43B-4466-9957-4AB649F02E99}" srcOrd="0" destOrd="0" presId="urn:microsoft.com/office/officeart/2005/8/layout/lProcess3"/>
    <dgm:cxn modelId="{8CE50FD1-4553-4C4C-8A43-663C91F38E52}" srcId="{D78A2377-2194-4268-ACBC-7838A543D74A}" destId="{511CE099-FD46-41A2-8EA7-4CB36F801BFE}" srcOrd="1" destOrd="0" parTransId="{A5C4C0E5-C591-4EAE-A6D2-44A14DAFAA60}" sibTransId="{EF26406C-3752-4238-9942-A371C5E39164}"/>
    <dgm:cxn modelId="{991D58E3-8C30-4D63-AA33-3D5867BFB12C}" type="presOf" srcId="{DF2281B9-1D68-4412-B731-31BA06D8C7B4}" destId="{E39E5349-234F-4F7A-928F-5C3F9621117F}" srcOrd="0" destOrd="0" presId="urn:microsoft.com/office/officeart/2005/8/layout/lProcess3"/>
    <dgm:cxn modelId="{EF359758-9711-4F90-B244-371577BE0A26}" type="presOf" srcId="{5B3E3E43-F43D-4ADD-8FEB-8AB54D58662D}" destId="{07C71347-BD9D-498E-B731-B909207A08BF}" srcOrd="0" destOrd="0" presId="urn:microsoft.com/office/officeart/2005/8/layout/lProcess3"/>
    <dgm:cxn modelId="{BA93B67C-6192-4D58-9B70-CF81EFC922E4}" srcId="{D78A2377-2194-4268-ACBC-7838A543D74A}" destId="{5B3E3E43-F43D-4ADD-8FEB-8AB54D58662D}" srcOrd="0" destOrd="0" parTransId="{BFF0493B-C488-418E-836F-A099B618E47C}" sibTransId="{75472F12-EB7D-43FD-B7BE-37915766090C}"/>
    <dgm:cxn modelId="{5A8FEA50-21A9-416B-99D8-F8C4394A0791}" type="presOf" srcId="{9EF38E53-C039-4286-A8EF-5220AC17C1E6}" destId="{79DD11E7-11A9-4806-96F7-6A63B2425A1F}" srcOrd="0" destOrd="0" presId="urn:microsoft.com/office/officeart/2005/8/layout/lProcess3"/>
    <dgm:cxn modelId="{72D2BA25-E8D0-4833-BD23-DCE042EE172C}" type="presOf" srcId="{AF4D0E6C-EA6D-4455-A077-F8CBB4F182A7}" destId="{14D286FD-F579-4852-8B45-1FBC7CF0ABAE}" srcOrd="0" destOrd="0" presId="urn:microsoft.com/office/officeart/2005/8/layout/lProcess3"/>
    <dgm:cxn modelId="{D655D7EE-A896-4D65-97E6-27D088F82A4D}" type="presOf" srcId="{0647E29A-475E-43F9-9C40-6BADCD0F73DF}" destId="{979801AC-ECC6-4C7A-ABAB-F3917CDC8BCC}" srcOrd="0" destOrd="0" presId="urn:microsoft.com/office/officeart/2005/8/layout/lProcess3"/>
    <dgm:cxn modelId="{0623EC1A-E536-4173-A186-EA73DAA9A71D}" type="presOf" srcId="{511CE099-FD46-41A2-8EA7-4CB36F801BFE}" destId="{FC5BC77E-3C9D-41E2-9B8A-CB9F9B97E877}" srcOrd="0" destOrd="0" presId="urn:microsoft.com/office/officeart/2005/8/layout/lProcess3"/>
    <dgm:cxn modelId="{D2148FCA-733E-4826-B2E4-67C78BD1CFBF}" srcId="{511CE099-FD46-41A2-8EA7-4CB36F801BFE}" destId="{DF2281B9-1D68-4412-B731-31BA06D8C7B4}" srcOrd="0" destOrd="0" parTransId="{807B7A1A-4218-4A79-AB85-CD6924B58FDF}" sibTransId="{BFE38DF1-EE19-45AA-9AF8-36D56DD04DF8}"/>
    <dgm:cxn modelId="{6437D3B5-0857-4ED5-8388-8B6771727E73}" srcId="{D78A2377-2194-4268-ACBC-7838A543D74A}" destId="{9EF38E53-C039-4286-A8EF-5220AC17C1E6}" srcOrd="2" destOrd="0" parTransId="{7D9FF589-E932-4C2C-BA3D-97B97F2133EE}" sibTransId="{93E6792F-CFA9-4552-B620-49CD1F87179A}"/>
    <dgm:cxn modelId="{005B3064-DFC6-4622-AC39-2CFB89416BD4}" type="presParOf" srcId="{3369F00F-F43B-4466-9957-4AB649F02E99}" destId="{46E7C2C4-9EF3-4DD3-9D4D-0F232EFF90C6}" srcOrd="0" destOrd="0" presId="urn:microsoft.com/office/officeart/2005/8/layout/lProcess3"/>
    <dgm:cxn modelId="{C37DF147-A2A6-472A-8810-B366DC9BD687}" type="presParOf" srcId="{46E7C2C4-9EF3-4DD3-9D4D-0F232EFF90C6}" destId="{07C71347-BD9D-498E-B731-B909207A08BF}" srcOrd="0" destOrd="0" presId="urn:microsoft.com/office/officeart/2005/8/layout/lProcess3"/>
    <dgm:cxn modelId="{2D91CF60-B671-44FF-81B3-AEA08A87EEF8}" type="presParOf" srcId="{46E7C2C4-9EF3-4DD3-9D4D-0F232EFF90C6}" destId="{2E4B0F01-49D0-4FB0-8D0E-E39D2273EE07}" srcOrd="1" destOrd="0" presId="urn:microsoft.com/office/officeart/2005/8/layout/lProcess3"/>
    <dgm:cxn modelId="{85FA2002-8B04-4B17-AE10-27FDE4D81469}" type="presParOf" srcId="{46E7C2C4-9EF3-4DD3-9D4D-0F232EFF90C6}" destId="{979801AC-ECC6-4C7A-ABAB-F3917CDC8BCC}" srcOrd="2" destOrd="0" presId="urn:microsoft.com/office/officeart/2005/8/layout/lProcess3"/>
    <dgm:cxn modelId="{1D53A73E-05E3-4731-B8BD-3DF6E3C1ABA9}" type="presParOf" srcId="{3369F00F-F43B-4466-9957-4AB649F02E99}" destId="{A108154A-008D-41B8-A1A1-C5B4B4F5DBD7}" srcOrd="1" destOrd="0" presId="urn:microsoft.com/office/officeart/2005/8/layout/lProcess3"/>
    <dgm:cxn modelId="{0ABE6681-44D4-48BF-98A4-5F3929FC985C}" type="presParOf" srcId="{3369F00F-F43B-4466-9957-4AB649F02E99}" destId="{2575C782-5979-4B9A-8E13-51A73701BE2C}" srcOrd="2" destOrd="0" presId="urn:microsoft.com/office/officeart/2005/8/layout/lProcess3"/>
    <dgm:cxn modelId="{44763408-7F94-4DD0-BB5D-176728BC5E90}" type="presParOf" srcId="{2575C782-5979-4B9A-8E13-51A73701BE2C}" destId="{FC5BC77E-3C9D-41E2-9B8A-CB9F9B97E877}" srcOrd="0" destOrd="0" presId="urn:microsoft.com/office/officeart/2005/8/layout/lProcess3"/>
    <dgm:cxn modelId="{E43D4410-5E10-4ABD-B7FA-7C03E2F2EE9F}" type="presParOf" srcId="{2575C782-5979-4B9A-8E13-51A73701BE2C}" destId="{CC54A76A-5E7F-42D4-AE52-CCF50F3462F1}" srcOrd="1" destOrd="0" presId="urn:microsoft.com/office/officeart/2005/8/layout/lProcess3"/>
    <dgm:cxn modelId="{A1BFD62F-16A8-4D4F-8BC0-FFF3BE053A7E}" type="presParOf" srcId="{2575C782-5979-4B9A-8E13-51A73701BE2C}" destId="{E39E5349-234F-4F7A-928F-5C3F9621117F}" srcOrd="2" destOrd="0" presId="urn:microsoft.com/office/officeart/2005/8/layout/lProcess3"/>
    <dgm:cxn modelId="{702710C6-3D0B-4D93-A7B5-B7C6FDADB939}" type="presParOf" srcId="{3369F00F-F43B-4466-9957-4AB649F02E99}" destId="{D2205C59-4DDE-4983-A198-E439264377B9}" srcOrd="3" destOrd="0" presId="urn:microsoft.com/office/officeart/2005/8/layout/lProcess3"/>
    <dgm:cxn modelId="{BC06FFC8-F316-4154-9BB0-44C8137D36B1}" type="presParOf" srcId="{3369F00F-F43B-4466-9957-4AB649F02E99}" destId="{E14FD194-1AAD-41AE-BA60-CDE8FD17B2D7}" srcOrd="4" destOrd="0" presId="urn:microsoft.com/office/officeart/2005/8/layout/lProcess3"/>
    <dgm:cxn modelId="{F5D9CF31-FB7B-4EB0-AD06-FBD10B09E488}" type="presParOf" srcId="{E14FD194-1AAD-41AE-BA60-CDE8FD17B2D7}" destId="{79DD11E7-11A9-4806-96F7-6A63B2425A1F}" srcOrd="0" destOrd="0" presId="urn:microsoft.com/office/officeart/2005/8/layout/lProcess3"/>
    <dgm:cxn modelId="{8E07948A-4CDA-4721-9E35-F680F1791D31}" type="presParOf" srcId="{E14FD194-1AAD-41AE-BA60-CDE8FD17B2D7}" destId="{EC251B94-9675-42AA-8E45-462EE5464BC9}" srcOrd="1" destOrd="0" presId="urn:microsoft.com/office/officeart/2005/8/layout/lProcess3"/>
    <dgm:cxn modelId="{C2B09628-578F-40C2-8DCB-BA7EB5DB0C8B}" type="presParOf" srcId="{E14FD194-1AAD-41AE-BA60-CDE8FD17B2D7}" destId="{14D286FD-F579-4852-8B45-1FBC7CF0ABA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71347-BD9D-498E-B731-B909207A08BF}">
      <dsp:nvSpPr>
        <dsp:cNvPr id="0" name=""/>
        <dsp:cNvSpPr/>
      </dsp:nvSpPr>
      <dsp:spPr>
        <a:xfrm>
          <a:off x="881675" y="1753"/>
          <a:ext cx="3967021" cy="15868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Зимой холодно</a:t>
          </a:r>
          <a:endParaRPr lang="ru-RU" sz="4700" kern="1200" dirty="0"/>
        </a:p>
      </dsp:txBody>
      <dsp:txXfrm>
        <a:off x="1675079" y="1753"/>
        <a:ext cx="2380213" cy="1586808"/>
      </dsp:txXfrm>
    </dsp:sp>
    <dsp:sp modelId="{979801AC-ECC6-4C7A-ABAB-F3917CDC8BCC}">
      <dsp:nvSpPr>
        <dsp:cNvPr id="0" name=""/>
        <dsp:cNvSpPr/>
      </dsp:nvSpPr>
      <dsp:spPr>
        <a:xfrm>
          <a:off x="4332984" y="136632"/>
          <a:ext cx="3292627" cy="13170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Все зимы холодные</a:t>
          </a:r>
          <a:endParaRPr lang="ru-RU" sz="3000" b="1" kern="1200" dirty="0"/>
        </a:p>
      </dsp:txBody>
      <dsp:txXfrm>
        <a:off x="4991510" y="136632"/>
        <a:ext cx="1975576" cy="1317051"/>
      </dsp:txXfrm>
    </dsp:sp>
    <dsp:sp modelId="{FC5BC77E-3C9D-41E2-9B8A-CB9F9B97E877}">
      <dsp:nvSpPr>
        <dsp:cNvPr id="0" name=""/>
        <dsp:cNvSpPr/>
      </dsp:nvSpPr>
      <dsp:spPr>
        <a:xfrm>
          <a:off x="881675" y="1810715"/>
          <a:ext cx="3967021" cy="15868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Летом тепло</a:t>
          </a:r>
          <a:endParaRPr lang="ru-RU" sz="4700" kern="1200" dirty="0"/>
        </a:p>
      </dsp:txBody>
      <dsp:txXfrm>
        <a:off x="1675079" y="1810715"/>
        <a:ext cx="2380213" cy="1586808"/>
      </dsp:txXfrm>
    </dsp:sp>
    <dsp:sp modelId="{E39E5349-234F-4F7A-928F-5C3F9621117F}">
      <dsp:nvSpPr>
        <dsp:cNvPr id="0" name=""/>
        <dsp:cNvSpPr/>
      </dsp:nvSpPr>
      <dsp:spPr>
        <a:xfrm>
          <a:off x="4332984" y="1945594"/>
          <a:ext cx="3292627" cy="13170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Каждое лето - теплое</a:t>
          </a:r>
          <a:endParaRPr lang="ru-RU" sz="3000" b="1" kern="1200" dirty="0"/>
        </a:p>
      </dsp:txBody>
      <dsp:txXfrm>
        <a:off x="4991510" y="1945594"/>
        <a:ext cx="1975576" cy="1317051"/>
      </dsp:txXfrm>
    </dsp:sp>
    <dsp:sp modelId="{79DD11E7-11A9-4806-96F7-6A63B2425A1F}">
      <dsp:nvSpPr>
        <dsp:cNvPr id="0" name=""/>
        <dsp:cNvSpPr/>
      </dsp:nvSpPr>
      <dsp:spPr>
        <a:xfrm>
          <a:off x="881675" y="3619677"/>
          <a:ext cx="3967021" cy="15868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Человек стареет</a:t>
          </a:r>
          <a:endParaRPr lang="ru-RU" sz="4700" kern="1200" dirty="0"/>
        </a:p>
      </dsp:txBody>
      <dsp:txXfrm>
        <a:off x="1675079" y="3619677"/>
        <a:ext cx="2380213" cy="1586808"/>
      </dsp:txXfrm>
    </dsp:sp>
    <dsp:sp modelId="{14D286FD-F579-4852-8B45-1FBC7CF0ABAE}">
      <dsp:nvSpPr>
        <dsp:cNvPr id="0" name=""/>
        <dsp:cNvSpPr/>
      </dsp:nvSpPr>
      <dsp:spPr>
        <a:xfrm>
          <a:off x="4332984" y="3754556"/>
          <a:ext cx="3292627" cy="13170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Все люди стареют</a:t>
          </a:r>
          <a:endParaRPr lang="ru-RU" sz="3000" b="1" kern="1200" dirty="0"/>
        </a:p>
      </dsp:txBody>
      <dsp:txXfrm>
        <a:off x="4991510" y="3754556"/>
        <a:ext cx="1975576" cy="1317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B156E8-5401-4B8B-828A-3ABD67B8F7B0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Рождение новой европейской науки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37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702681" cy="5400000"/>
          </a:xfrm>
        </p:spPr>
      </p:pic>
    </p:spTree>
    <p:extLst>
      <p:ext uri="{BB962C8B-B14F-4D97-AF65-F5344CB8AC3E}">
        <p14:creationId xmlns:p14="http://schemas.microsoft.com/office/powerpoint/2010/main" val="62439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90600"/>
          </a:xfrm>
        </p:spPr>
        <p:txBody>
          <a:bodyPr/>
          <a:lstStyle/>
          <a:p>
            <a:pPr algn="ctr"/>
            <a:r>
              <a:rPr lang="ru-RU" b="1" dirty="0"/>
              <a:t>Гравюра </a:t>
            </a:r>
            <a:r>
              <a:rPr lang="ru-RU" b="1" dirty="0" err="1"/>
              <a:t>Фламмариона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114800" cy="5544000"/>
          </a:xfrm>
        </p:spPr>
      </p:pic>
    </p:spTree>
    <p:extLst>
      <p:ext uri="{BB962C8B-B14F-4D97-AF65-F5344CB8AC3E}">
        <p14:creationId xmlns:p14="http://schemas.microsoft.com/office/powerpoint/2010/main" val="261469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Звездное небо на выдержке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" b="2983"/>
          <a:stretch/>
        </p:blipFill>
        <p:spPr>
          <a:xfrm>
            <a:off x="467544" y="1412776"/>
            <a:ext cx="8347528" cy="5076000"/>
          </a:xfrm>
        </p:spPr>
      </p:pic>
    </p:spTree>
    <p:extLst>
      <p:ext uri="{BB962C8B-B14F-4D97-AF65-F5344CB8AC3E}">
        <p14:creationId xmlns:p14="http://schemas.microsoft.com/office/powerpoint/2010/main" val="392895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Яблоко Ньютона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703130" cy="5328000"/>
          </a:xfrm>
        </p:spPr>
      </p:pic>
    </p:spTree>
    <p:extLst>
      <p:ext uri="{BB962C8B-B14F-4D97-AF65-F5344CB8AC3E}">
        <p14:creationId xmlns:p14="http://schemas.microsoft.com/office/powerpoint/2010/main" val="322099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 частного к общему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90806"/>
              </p:ext>
            </p:extLst>
          </p:nvPr>
        </p:nvGraphicFramePr>
        <p:xfrm>
          <a:off x="467544" y="1412776"/>
          <a:ext cx="8507288" cy="52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02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Урок усвоен!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4000"/>
            <a:ext cx="3652089" cy="5364000"/>
          </a:xfrm>
        </p:spPr>
      </p:pic>
    </p:spTree>
    <p:extLst>
      <p:ext uri="{BB962C8B-B14F-4D97-AF65-F5344CB8AC3E}">
        <p14:creationId xmlns:p14="http://schemas.microsoft.com/office/powerpoint/2010/main" val="67691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119</TotalTime>
  <Words>35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Ясность</vt:lpstr>
      <vt:lpstr>Рождение новой европейской науки</vt:lpstr>
      <vt:lpstr>Презентация PowerPoint</vt:lpstr>
      <vt:lpstr>Гравюра Фламмариона</vt:lpstr>
      <vt:lpstr>Звездное небо на выдержке</vt:lpstr>
      <vt:lpstr>Яблоко Ньютона</vt:lpstr>
      <vt:lpstr>От частного к общему</vt:lpstr>
      <vt:lpstr>Урок усвоен!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новой европейской науки</dc:title>
  <dc:creator>Глеб</dc:creator>
  <cp:lastModifiedBy>Глеб</cp:lastModifiedBy>
  <cp:revision>7</cp:revision>
  <dcterms:created xsi:type="dcterms:W3CDTF">2015-09-22T21:06:47Z</dcterms:created>
  <dcterms:modified xsi:type="dcterms:W3CDTF">2015-09-22T23:06:08Z</dcterms:modified>
</cp:coreProperties>
</file>