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0066"/>
    <a:srgbClr val="FF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AAEB-D865-41A7-A28E-08D17D495109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930D-0582-431F-B16B-158E4B6BD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1444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Дикие животные</a:t>
            </a:r>
            <a:endParaRPr lang="ru-RU" sz="66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лес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07355" y="2500306"/>
            <a:ext cx="5179289" cy="41434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Животные и их детеныши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волк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429124" y="1285860"/>
            <a:ext cx="4014396" cy="2897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волчоно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214686"/>
            <a:ext cx="3857652" cy="3095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 вниз 5"/>
          <p:cNvSpPr/>
          <p:nvPr/>
        </p:nvSpPr>
        <p:spPr>
          <a:xfrm rot="2927649">
            <a:off x="4937510" y="3843286"/>
            <a:ext cx="484632" cy="1571274"/>
          </a:xfrm>
          <a:prstGeom prst="downArrow">
            <a:avLst>
              <a:gd name="adj1" fmla="val 50000"/>
              <a:gd name="adj2" fmla="val 12264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500563" y="5286388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У </a:t>
            </a:r>
            <a:r>
              <a:rPr lang="ru-RU" sz="3200" b="1" dirty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волчицы - волчонок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иса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3974577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лисенок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86446" y="3714752"/>
            <a:ext cx="3071834" cy="2912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857224" y="4429132"/>
            <a:ext cx="4320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33CCFF"/>
                </a:solidFill>
              </a:rPr>
              <a:t>У лисы - лисенок</a:t>
            </a:r>
            <a:endParaRPr lang="ru-RU" sz="4400" b="1" dirty="0">
              <a:solidFill>
                <a:srgbClr val="33CCFF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8569153">
            <a:off x="4766637" y="2835975"/>
            <a:ext cx="557941" cy="169323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едвед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3857652" cy="3365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едвежонок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572132" y="4071942"/>
            <a:ext cx="335758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 вниз 5"/>
          <p:cNvSpPr/>
          <p:nvPr/>
        </p:nvSpPr>
        <p:spPr>
          <a:xfrm rot="18206223">
            <a:off x="4792431" y="3342963"/>
            <a:ext cx="484632" cy="124848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4500570"/>
            <a:ext cx="5572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FF"/>
                </a:solidFill>
              </a:rPr>
              <a:t>У медведицы - медвежонок</a:t>
            </a:r>
            <a:endParaRPr lang="ru-RU" sz="3200" b="1" dirty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сь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214290"/>
            <a:ext cx="4429156" cy="2950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лосенок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14942" y="3857628"/>
            <a:ext cx="3716788" cy="278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000628" y="1000108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rgbClr val="FF0066"/>
              </a:solidFill>
            </a:endParaRPr>
          </a:p>
          <a:p>
            <a:endParaRPr lang="ru-RU" sz="3200" b="1" dirty="0">
              <a:solidFill>
                <a:srgbClr val="FF0066"/>
              </a:solidFill>
            </a:endParaRPr>
          </a:p>
          <a:p>
            <a:r>
              <a:rPr lang="ru-RU" sz="3200" b="1" dirty="0" smtClean="0">
                <a:solidFill>
                  <a:srgbClr val="FF0066"/>
                </a:solidFill>
              </a:rPr>
              <a:t>У лосихи - лосенок</a:t>
            </a:r>
            <a:endParaRPr lang="ru-RU" sz="3200" b="1" dirty="0">
              <a:solidFill>
                <a:srgbClr val="FF0066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9000053">
            <a:off x="4758895" y="2838152"/>
            <a:ext cx="484632" cy="136183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Климсан\Desktop\дикие животные\заяц 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57818" y="642918"/>
            <a:ext cx="3425463" cy="2614691"/>
          </a:xfrm>
          <a:prstGeom prst="rect">
            <a:avLst/>
          </a:prstGeom>
          <a:noFill/>
        </p:spPr>
      </p:pic>
      <p:pic>
        <p:nvPicPr>
          <p:cNvPr id="20483" name="Picture 3" descr="C:\Users\Климсан\Desktop\дикие животные\зайчоно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1" y="4429132"/>
            <a:ext cx="3357586" cy="2143140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 rot="5400000" flipH="1" flipV="1">
            <a:off x="5143504" y="314324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714744" y="3214686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низ 9"/>
          <p:cNvSpPr/>
          <p:nvPr/>
        </p:nvSpPr>
        <p:spPr>
          <a:xfrm rot="2915433">
            <a:off x="4336015" y="2913699"/>
            <a:ext cx="278485" cy="1972931"/>
          </a:xfrm>
          <a:prstGeom prst="downArrow">
            <a:avLst>
              <a:gd name="adj1" fmla="val 50000"/>
              <a:gd name="adj2" fmla="val 0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16541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У зайчихи - зайчонок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2256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У белки -</a:t>
            </a:r>
            <a:r>
              <a:rPr lang="ru-RU" sz="3200" b="1" dirty="0" err="1" smtClean="0">
                <a:solidFill>
                  <a:srgbClr val="00B0F0"/>
                </a:solidFill>
              </a:rPr>
              <a:t>белчонок</a:t>
            </a:r>
            <a:endParaRPr lang="ru-RU" sz="3200" b="1" dirty="0">
              <a:solidFill>
                <a:srgbClr val="00B0F0"/>
              </a:solidFill>
            </a:endParaRPr>
          </a:p>
        </p:txBody>
      </p:sp>
      <p:pic>
        <p:nvPicPr>
          <p:cNvPr id="21506" name="Picture 2" descr="C:\Users\Климсан\Desktop\дикие животные\бел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85794"/>
            <a:ext cx="3810000" cy="2857500"/>
          </a:xfrm>
          <a:prstGeom prst="rect">
            <a:avLst/>
          </a:prstGeom>
          <a:noFill/>
        </p:spPr>
      </p:pic>
      <p:pic>
        <p:nvPicPr>
          <p:cNvPr id="21507" name="Picture 3" descr="C:\Users\Климсан\Desktop\дикие животные\б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4214818"/>
            <a:ext cx="2649740" cy="2325679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 rot="4035767">
            <a:off x="3979725" y="3237604"/>
            <a:ext cx="291157" cy="151100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428604"/>
            <a:ext cx="4143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На овчарку он похож.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Что ни зуб — то острый нож!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Он бежит, оскалив пасть,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На овцу готов напасть. (Волк)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2786058"/>
            <a:ext cx="31432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Посмотрите-ка, какая —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Вся горит, как золотая.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Ходит в шубке дорогой,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Хвост пушистый и большой. (Лиса)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1538" y="4643447"/>
            <a:ext cx="3500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Трав копытами касаясь,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Ходит по лесу красавец,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Ходит смело и легко,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Рога, скинув широко. (Лось)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 </a:t>
            </a:r>
          </a:p>
        </p:txBody>
      </p:sp>
      <p:pic>
        <p:nvPicPr>
          <p:cNvPr id="1027" name="Picture 3" descr="C:\Users\Климсан\Desktop\дикие животные\лиса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2357430"/>
            <a:ext cx="2841896" cy="1928826"/>
          </a:xfrm>
          <a:prstGeom prst="rect">
            <a:avLst/>
          </a:prstGeom>
          <a:noFill/>
        </p:spPr>
      </p:pic>
      <p:pic>
        <p:nvPicPr>
          <p:cNvPr id="1028" name="Picture 4" descr="C:\Users\Климсан\Desktop\волк 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428604"/>
            <a:ext cx="2500330" cy="1875248"/>
          </a:xfrm>
          <a:prstGeom prst="rect">
            <a:avLst/>
          </a:prstGeom>
          <a:noFill/>
        </p:spPr>
      </p:pic>
      <p:pic>
        <p:nvPicPr>
          <p:cNvPr id="1029" name="Picture 5" descr="C:\Users\Климсан\Desktop\лось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0694" y="4500570"/>
            <a:ext cx="2571768" cy="2106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72066" y="500043"/>
            <a:ext cx="3286148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elvetica Neue"/>
                <a:cs typeface="Arial" pitchFamily="34" charset="0"/>
              </a:rPr>
              <a:t>Не мышь, не птица,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elvetica Neue"/>
                <a:cs typeface="Arial" pitchFamily="34" charset="0"/>
              </a:rPr>
              <a:t>В лесу резвится,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elvetica Neue"/>
                <a:cs typeface="Arial" pitchFamily="34" charset="0"/>
              </a:rPr>
              <a:t>На деревьях живёт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elvetica Neue"/>
                <a:cs typeface="Arial" pitchFamily="34" charset="0"/>
              </a:rPr>
              <a:t>И орешки грызёт. (Белка)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Климсан\Desktop\дикие животные\бббб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500042"/>
            <a:ext cx="2357454" cy="17859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14348" y="2857496"/>
            <a:ext cx="3571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Летом ходит без дороги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Между сосен и берёз,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А зимой он спит в берлоге,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От мороза пряча нос. (Медведь)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 </a:t>
            </a:r>
          </a:p>
        </p:txBody>
      </p:sp>
      <p:pic>
        <p:nvPicPr>
          <p:cNvPr id="22532" name="Picture 4" descr="C:\Users\Климсан\Desktop\дикие животные\медв 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86380" y="2214554"/>
            <a:ext cx="2571768" cy="214314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429256" y="4572009"/>
            <a:ext cx="3286148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Helvetica Neue"/>
                <a:cs typeface="Arial" pitchFamily="34" charset="0"/>
              </a:rPr>
              <a:t>Мчится без оглядки,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Helvetica Neue"/>
                <a:cs typeface="Arial" pitchFamily="34" charset="0"/>
              </a:rPr>
              <a:t>Лишь сверкают пятки.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Helvetica Neue"/>
                <a:cs typeface="Arial" pitchFamily="34" charset="0"/>
              </a:rPr>
              <a:t>Мчится что есть духу,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Helvetica Neue"/>
                <a:cs typeface="Arial" pitchFamily="34" charset="0"/>
              </a:rPr>
              <a:t>Хвост короче уха.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Helvetica Neue"/>
                <a:cs typeface="Arial" pitchFamily="34" charset="0"/>
              </a:rPr>
              <a:t>Живо угадай-ка,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Helvetica Neue"/>
                <a:cs typeface="Arial" pitchFamily="34" charset="0"/>
              </a:rPr>
              <a:t>Кто же это? (Зайка)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4" name="Picture 6" descr="C:\Users\Климсан\Desktop\дикие животные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57224" y="4572008"/>
            <a:ext cx="2870652" cy="1906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фон расписание осень</Template>
  <TotalTime>63</TotalTime>
  <Words>173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Дикие животные</vt:lpstr>
      <vt:lpstr>Животные и их детеныши</vt:lpstr>
      <vt:lpstr>Слайд 3</vt:lpstr>
      <vt:lpstr>Слайд 4</vt:lpstr>
      <vt:lpstr>Слайд 5</vt:lpstr>
      <vt:lpstr>У зайчихи - зайчонок</vt:lpstr>
      <vt:lpstr>У белки -белчонок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животные</dc:title>
  <dc:creator>Климсан</dc:creator>
  <cp:lastModifiedBy>Климсан</cp:lastModifiedBy>
  <cp:revision>9</cp:revision>
  <dcterms:created xsi:type="dcterms:W3CDTF">2015-11-12T21:25:23Z</dcterms:created>
  <dcterms:modified xsi:type="dcterms:W3CDTF">2015-11-22T23:09:11Z</dcterms:modified>
</cp:coreProperties>
</file>