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63" r:id="rId7"/>
    <p:sldId id="259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1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ommons.wikimedia.org/wiki/File:Chartanovo_North,_Moscow,_Russia.jpg?uselang=r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ommons.wikimedia.org/wiki/File:8_Akademika_Yangelya_Street,_Moscow,_Russia.jpg?uselang=ru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ommons.wikimedia.org/wiki/File:Moscow_%E2%80%94_Varshavskoe_shosse.JPG?uselang=ru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ommons.wikimedia.org/wiki/File:%D0%A6%D0%B5%D1%80%D0%BA%D0%BE%D0%B2%D1%8C_%D0%96%D0%B8%D0%B2%D0%BE%D0%BD%D0%B0%D1%87%D0%B0%D0%BB%D1%8C%D0%BD%D0%BE%D0%B9_%D0%A2%D1%80%D0%BE%D0%B8%D1%86%D1%8B_%D0%B2_%D0%A7%D0%B5%D1%80%D1%82%D0%B0%D0%BD%D0%BE%D0%B2%D0%B5.jpg?uselang=ru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ommons.wikimedia.org/wiki/File:Dorozhnaya_street.jpg?uselang=ru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ommons.wikimedia.org/wiki/File:Krasnogo_Mayaka_street_Moscow.jpg?uselang=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ommons.wikimedia.org/wiki/File:Chertanovskaya-P1010045.JPG?uselang=ru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ru.wikipedia.org/wiki/%D0%A4%D0%B0%D0%B9%D0%BB:Chertanovskaya_-01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ommons.wikimedia.org/wiki/File:Yuzhnaya_04.JPG?uselang=ru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commons.wikimedia.org/wiki/File:Metro_station_Prazhskaya_Moscow.jpg?uselang=ru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commons.wikimedia.org/wiki/File:Yangelya_02.JPG?uselang=ru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commons.wikimedia.org/wiki/File:Annino_station.jpg?uselang=ru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890666"/>
          </a:xfrm>
          <a:solidFill>
            <a:srgbClr val="C00000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96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Чертаново</a:t>
            </a:r>
            <a:endParaRPr lang="ru-RU" sz="96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Геральд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764704"/>
            <a:ext cx="7826374" cy="586978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22714"/>
          </a:xfr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территории нынешнего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Чертанова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располагались: деревня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Чертаново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сельцо Красное, совхоз Красный Маяк, деревня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Бирюлёво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Аннино, село Покровское, село Покровские выселки и рабочий посёлок Красный строитель.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06690"/>
          </a:xfr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Деревня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Чертаново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находилась немного к югу от места пересечения реки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Чертановки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 современного Варшавского шоссе.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 старой деревни в современное время осталось несколько яблонь около Управы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Чертаново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Северное (в 70-е годы там был ещё весьма крупный яблоневый сад) и около Московского Центра Боевых Искусств (в 70-е годы там также был сохранившийся сад)</a:t>
            </a:r>
            <a:r>
              <a:rPr lang="ru-RU" sz="2400" b="1" i="1" baseline="30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На месте магазина «METRO» в 70-е годы были кирпичные развалины деревенского коровника.</a:t>
            </a:r>
            <a:r>
              <a:rPr lang="ru-RU" sz="2400" b="1" i="1" baseline="30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 время войны недалеко от деревни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Чертаново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был учебный аэродром. Находился аэродром на поле чуть севернее современного метро «Южная».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анорама Северного Чертанова">
            <a:hlinkClick r:id="rId2" tooltip="Панорама Северного Чертанова"/>
          </p:cNvPr>
          <p:cNvPicPr>
            <a:picLocks noChangeAspect="1" noChangeArrowheads="1"/>
          </p:cNvPicPr>
          <p:nvPr/>
        </p:nvPicPr>
        <p:blipFill>
          <a:blip r:embed="rId3" cstate="print"/>
          <a:srcRect l="7397" b="1206"/>
          <a:stretch>
            <a:fillRect/>
          </a:stretch>
        </p:blipFill>
        <p:spPr bwMode="auto">
          <a:xfrm>
            <a:off x="123062" y="908720"/>
            <a:ext cx="9020938" cy="38884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59216" cy="4810546"/>
          </a:xfrm>
          <a:solidFill>
            <a:schemeClr val="accent4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Улицы</a:t>
            </a:r>
            <a:endParaRPr lang="ru-RU" sz="54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b="1" i="1" dirty="0" smtClean="0"/>
              <a:t>Улица Академика </a:t>
            </a:r>
            <a:r>
              <a:rPr lang="ru-RU" b="1" i="1" dirty="0" err="1" smtClean="0"/>
              <a:t>Янгеля</a:t>
            </a:r>
            <a:endParaRPr lang="ru-RU" i="1" dirty="0"/>
          </a:p>
        </p:txBody>
      </p:sp>
      <p:pic>
        <p:nvPicPr>
          <p:cNvPr id="26626" name="Picture 2" descr="8 Akademika Yangelya Street, Moscow, Russ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6336704" cy="47652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b="1" i="1" dirty="0" smtClean="0"/>
              <a:t>Варшавское шоссе</a:t>
            </a:r>
            <a:endParaRPr lang="ru-RU" b="1" i="1" dirty="0"/>
          </a:p>
        </p:txBody>
      </p:sp>
      <p:pic>
        <p:nvPicPr>
          <p:cNvPr id="28674" name="Picture 2" descr="Moscow — Varshavskoe shos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6264696" cy="46985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b="1" i="1" dirty="0" smtClean="0"/>
              <a:t>Днепропетровская улица</a:t>
            </a:r>
            <a:endParaRPr lang="ru-RU" b="1" i="1" dirty="0"/>
          </a:p>
        </p:txBody>
      </p:sp>
      <p:pic>
        <p:nvPicPr>
          <p:cNvPr id="30722" name="Picture 2" descr="Церковь Живоначальной Троицы в Чертанове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4032448" cy="40005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63688" y="5690657"/>
            <a:ext cx="6408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Церковь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Живоначальной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Троицы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b="1" i="1" dirty="0" smtClean="0"/>
              <a:t>Дорожная улица</a:t>
            </a:r>
            <a:endParaRPr lang="ru-RU" b="1" i="1" dirty="0"/>
          </a:p>
        </p:txBody>
      </p:sp>
      <p:pic>
        <p:nvPicPr>
          <p:cNvPr id="31746" name="Picture 2" descr="Dorozhnaya stre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88840"/>
            <a:ext cx="5976664" cy="4494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b="1" i="1" dirty="0" smtClean="0"/>
              <a:t>Улица Красного Маяка</a:t>
            </a:r>
            <a:endParaRPr lang="ru-RU" i="1" dirty="0"/>
          </a:p>
        </p:txBody>
      </p:sp>
      <p:pic>
        <p:nvPicPr>
          <p:cNvPr id="32770" name="Picture 2" descr="Krasnogo Mayaka street Mosc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4464496" cy="47957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кайлайн / Skyline - Page 76 - Skyscraper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312767" cy="55446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effectLst>
            <a:softEdge rad="127000"/>
          </a:effectLst>
        </p:spPr>
        <p:txBody>
          <a:bodyPr/>
          <a:lstStyle/>
          <a:p>
            <a:r>
              <a:rPr lang="ru-RU" b="1" i="1" dirty="0" err="1" smtClean="0"/>
              <a:t>Чертановская</a:t>
            </a:r>
            <a:r>
              <a:rPr lang="ru-RU" b="1" i="1" dirty="0" smtClean="0"/>
              <a:t> улица</a:t>
            </a:r>
            <a:endParaRPr lang="ru-RU" b="1" i="1" dirty="0"/>
          </a:p>
        </p:txBody>
      </p:sp>
      <p:pic>
        <p:nvPicPr>
          <p:cNvPr id="33794" name="Picture 2" descr="Chertanovskaya-P101004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6261565" cy="46085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6669360"/>
          </a:xfrm>
          <a:solidFill>
            <a:schemeClr val="bg2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 другие: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Дорожный 1-й проезд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Дорожный 3-й проезд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Кировоградская улица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Кировоградский проезд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Кирпичные Выемки улица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Подольских Курсантов улица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Покровская 2-я улица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Проектируемый проезд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Россошанская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улица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Россошанский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проезд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Сумская улица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Сумской проезд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Подольских Курсантов улица…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170586"/>
          </a:xfr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6000" b="1" i="1" u="sng" dirty="0" smtClean="0"/>
              <a:t>Станции метро</a:t>
            </a:r>
            <a:endParaRPr lang="ru-RU" sz="6000" b="1" i="1" u="sn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b="1" dirty="0" err="1" smtClean="0"/>
              <a:t>Чертановская</a:t>
            </a:r>
            <a:endParaRPr lang="ru-RU" dirty="0"/>
          </a:p>
        </p:txBody>
      </p:sp>
      <p:pic>
        <p:nvPicPr>
          <p:cNvPr id="34818" name="Picture 2" descr="Chertanovskaya -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060847"/>
            <a:ext cx="4608512" cy="4123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b="1" i="1" dirty="0" smtClean="0"/>
              <a:t>Южная</a:t>
            </a:r>
            <a:endParaRPr lang="ru-RU" b="1" i="1" dirty="0"/>
          </a:p>
        </p:txBody>
      </p:sp>
      <p:pic>
        <p:nvPicPr>
          <p:cNvPr id="36866" name="Picture 2" descr="Yuzhnaya 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6480720" cy="42819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b="1" i="1" dirty="0" smtClean="0"/>
              <a:t>Пражская</a:t>
            </a:r>
            <a:endParaRPr lang="ru-RU" b="1" i="1" dirty="0"/>
          </a:p>
        </p:txBody>
      </p:sp>
      <p:pic>
        <p:nvPicPr>
          <p:cNvPr id="38914" name="Picture 2" descr="Metro station Prazhskaya Mosc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952658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b="1" i="1" dirty="0" smtClean="0"/>
              <a:t>Улица академика </a:t>
            </a:r>
            <a:r>
              <a:rPr lang="ru-RU" b="1" i="1" dirty="0" err="1" smtClean="0"/>
              <a:t>Янгеля</a:t>
            </a:r>
            <a:r>
              <a:rPr lang="ru-RU" b="1" i="1" dirty="0" smtClean="0"/>
              <a:t> </a:t>
            </a:r>
            <a:endParaRPr lang="ru-RU" i="1" dirty="0"/>
          </a:p>
        </p:txBody>
      </p:sp>
      <p:pic>
        <p:nvPicPr>
          <p:cNvPr id="39938" name="Picture 2" descr="Yangelya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6552728" cy="46337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b="1" i="1" dirty="0" smtClean="0"/>
              <a:t>Аннино</a:t>
            </a:r>
            <a:endParaRPr lang="ru-RU" i="1" dirty="0"/>
          </a:p>
        </p:txBody>
      </p:sp>
      <p:pic>
        <p:nvPicPr>
          <p:cNvPr id="40962" name="Picture 2" descr="Annino st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6240690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78698"/>
          </a:xfr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Так же в нашем районе есть памятник погибшим лётчикам во дворе между домами 10-1 и 10-2 по Кировоградской улице. В 1968 году между первым и вторым корпусами дома номер 10 при земляных работах были найдены части самолета и останки летчика. В 1970 году поставлен Памятник. Он посвящён лётчикам бомбардировщика СБ 173-го авиаполка 77 АД ВВС КА, погибшим 1 октября 1941 года. Экипаж — командир лейтенант Юрий Петрович Тихомиров (1919), лётчик-наблюдатель лейтенант Алексей Яковлевич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Ончуров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(1918), стрелок-радист сержант Павел Александрович Ворона (1919).Памятник официально называется «Учебный аэродром».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upload.wikimedia.org/wikipedia/ru/thumb/f/f3/%D0%9F%D0%B0%D0%BC%D1%8F%D1%82%D0%BD%D0%B8%D0%BA_%D0%BB%D1%91%D1%82%D1%87%D0%B8%D0%BA%D0%B0%D0%BC_%D0%B2_%D0%A7%D0%B5%D1%80%D1%82%D0%B0%D0%BD%D0%BE%D0%B2%D0%BE.jpg/800px-%D0%9F%D0%B0%D0%BC%D1%8F%D1%82%D0%BD%D0%B8%D0%BA_%D0%BB%D1%91%D1%82%D1%87%D0%B8%D0%BA%D0%B0%D0%BC_%D0%B2_%D0%A7%D0%B5%D1%80%D1%82%D0%B0%D0%BD%D0%BE%D0%B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404664"/>
            <a:ext cx="7968885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568952" cy="5447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6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Черта́ново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жилой район на юге Москвы, название взято от находившейся в районе Варшавского шоссе и нынешнего Сумского проезда,  деревни </a:t>
            </a:r>
            <a:r>
              <a:rPr lang="ru-RU" sz="48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Чертаново</a:t>
            </a: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известной с XVII века.</a:t>
            </a:r>
            <a:endParaRPr lang="ru-RU" sz="4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74642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Так же в нашем районе есть Природно-исторический парк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Би́тцевский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лес» —особо охраняемая территория, второй по величине парк Москвы.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upload.wikimedia.org/wikipedia/commons/thumb/d/d4/Bitsevski_Park_in_2010.jpg/800px-Bitsevski_Park_in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6597352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Чертаново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очень красивый район и мы с вами, его жители, должны беречь и ценить его. В нашем районе много театров, красивых скверов, замечательных церквей.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Большое количество школ и детских садов.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Замечательный у нас район.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264696"/>
          </a:xfr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ГБОУ СОШ№ 851</a:t>
            </a:r>
            <a:b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 Презентацию подготовили:</a:t>
            </a:r>
            <a:b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b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u="sng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5400" b="1" i="1" u="sng" smtClean="0"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ШАМИНА Е.А.</a:t>
            </a:r>
            <a:b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КАЗАНЧЕВА Ф.Б.</a:t>
            </a:r>
            <a:endParaRPr lang="ru-RU" sz="5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632848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Чертанову</a:t>
            </a:r>
            <a:r>
              <a:rPr lang="ru-RU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относятся административные районы Москвы:</a:t>
            </a:r>
          </a:p>
          <a:p>
            <a:pPr algn="ctr"/>
            <a:r>
              <a:rPr lang="ru-RU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Чертаново</a:t>
            </a:r>
            <a:r>
              <a:rPr lang="ru-RU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Северное</a:t>
            </a:r>
          </a:p>
          <a:p>
            <a:pPr algn="ctr"/>
            <a:r>
              <a:rPr lang="ru-RU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Чертаново</a:t>
            </a:r>
            <a:r>
              <a:rPr lang="ru-RU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Центральное</a:t>
            </a:r>
          </a:p>
          <a:p>
            <a:pPr algn="ctr"/>
            <a:r>
              <a:rPr lang="ru-RU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Чертаново</a:t>
            </a:r>
            <a:r>
              <a:rPr lang="ru-RU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Южное</a:t>
            </a:r>
            <a:endParaRPr lang="ru-RU" sz="4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6000" b="1" i="1" u="sng" dirty="0" err="1" smtClean="0">
                <a:latin typeface="Times New Roman" pitchFamily="18" charset="0"/>
                <a:cs typeface="Times New Roman" pitchFamily="18" charset="0"/>
              </a:rPr>
              <a:t>Чертаново</a:t>
            </a:r>
            <a:r>
              <a:rPr lang="ru-RU" sz="6000" b="1" i="1" u="sng" dirty="0" smtClean="0">
                <a:latin typeface="Times New Roman" pitchFamily="18" charset="0"/>
                <a:cs typeface="Times New Roman" pitchFamily="18" charset="0"/>
              </a:rPr>
              <a:t> северное</a:t>
            </a:r>
            <a:endParaRPr lang="ru-RU" sz="6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герб чертаново Флаги и герб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5006377" cy="55172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Лёша Б. - Профиль пользователя - фото.сайт - Photosight.ru"/>
          <p:cNvPicPr>
            <a:picLocks noChangeAspect="1" noChangeArrowheads="1"/>
          </p:cNvPicPr>
          <p:nvPr/>
        </p:nvPicPr>
        <p:blipFill>
          <a:blip r:embed="rId2" cstate="print"/>
          <a:srcRect r="7181" b="6289"/>
          <a:stretch>
            <a:fillRect/>
          </a:stretch>
        </p:blipFill>
        <p:spPr bwMode="auto">
          <a:xfrm>
            <a:off x="61982" y="1340768"/>
            <a:ext cx="9082018" cy="453650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6000" b="1" i="1" u="sng" dirty="0" err="1" smtClean="0">
                <a:latin typeface="Times New Roman" pitchFamily="18" charset="0"/>
                <a:cs typeface="Times New Roman" pitchFamily="18" charset="0"/>
              </a:rPr>
              <a:t>Чертаново</a:t>
            </a:r>
            <a:r>
              <a:rPr lang="ru-RU" sz="6000" b="1" i="1" u="sng" dirty="0" smtClean="0">
                <a:latin typeface="Times New Roman" pitchFamily="18" charset="0"/>
                <a:cs typeface="Times New Roman" pitchFamily="18" charset="0"/>
              </a:rPr>
              <a:t> центральное</a:t>
            </a:r>
            <a:endParaRPr lang="ru-RU" sz="6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ировоградская улица (Москва) -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5016239" cy="534229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осква Фотографии Галерея С крыши Страница 4 - MosDay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992888" cy="532859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6000" b="1" i="1" u="sng" dirty="0" err="1" smtClean="0">
                <a:latin typeface="Times New Roman" pitchFamily="18" charset="0"/>
                <a:cs typeface="Times New Roman" pitchFamily="18" charset="0"/>
              </a:rPr>
              <a:t>Чертаново</a:t>
            </a:r>
            <a:r>
              <a:rPr lang="ru-RU" sz="6000" b="1" i="1" u="sng" dirty="0" smtClean="0">
                <a:latin typeface="Times New Roman" pitchFamily="18" charset="0"/>
                <a:cs typeface="Times New Roman" pitchFamily="18" charset="0"/>
              </a:rPr>
              <a:t> южное</a:t>
            </a:r>
            <a:endParaRPr lang="ru-RU" sz="6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Программа комплексного благоустройства дворовых территорий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175739" cy="524729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215</Words>
  <Application>Microsoft Office PowerPoint</Application>
  <PresentationFormat>Экран (4:3)</PresentationFormat>
  <Paragraphs>30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Чертаново</vt:lpstr>
      <vt:lpstr>Слайд 2</vt:lpstr>
      <vt:lpstr>Слайд 3</vt:lpstr>
      <vt:lpstr>Слайд 4</vt:lpstr>
      <vt:lpstr>Чертаново северное</vt:lpstr>
      <vt:lpstr>Слайд 6</vt:lpstr>
      <vt:lpstr>Чертаново центральное</vt:lpstr>
      <vt:lpstr>Слайд 8</vt:lpstr>
      <vt:lpstr>Чертаново южное</vt:lpstr>
      <vt:lpstr>Слайд 10</vt:lpstr>
      <vt:lpstr>На территории нынешнего Чертанова располагались: деревня Чертаново, сельцо Красное, совхоз Красный Маяк, деревня Бирюлёво, деревня Аннино, село Покровское, село Покровские выселки и рабочий посёлок Красный строитель.</vt:lpstr>
      <vt:lpstr>Деревня Чертаново находилась немного к югу от места пересечения реки Чертановки и современного Варшавского шоссе. От старой деревни в современное время осталось несколько яблонь около Управы Чертаново Северное (в 70-е годы там был ещё весьма крупный яблоневый сад) и около Московского Центра Боевых Искусств (в 70-е годы там также был сохранившийся сад)[. На месте магазина «METRO» в 70-е годы были кирпичные развалины деревенского коровника.[ Во время войны недалеко от деревни Чертаново был учебный аэродром. Находился аэродром на поле чуть севернее современного метро «Южная». </vt:lpstr>
      <vt:lpstr>Слайд 13</vt:lpstr>
      <vt:lpstr>Улицы</vt:lpstr>
      <vt:lpstr>Улица Академика Янгеля</vt:lpstr>
      <vt:lpstr>Варшавское шоссе</vt:lpstr>
      <vt:lpstr>Днепропетровская улица</vt:lpstr>
      <vt:lpstr>Дорожная улица</vt:lpstr>
      <vt:lpstr>Улица Красного Маяка</vt:lpstr>
      <vt:lpstr>Чертановская улица</vt:lpstr>
      <vt:lpstr> И другие: Дорожный 1-й проезд Дорожный 3-й проезд Кировоградская улица Кировоградский проезд Кирпичные Выемки улица Подольских Курсантов улица Покровская 2-я улица Проектируемый проезд  Россошанская улица Россошанский проезд Сумская улица Сумской проезд Подольских Курсантов улица… </vt:lpstr>
      <vt:lpstr>Станции метро</vt:lpstr>
      <vt:lpstr>Чертановская</vt:lpstr>
      <vt:lpstr>Южная</vt:lpstr>
      <vt:lpstr>Пражская</vt:lpstr>
      <vt:lpstr>Улица академика Янгеля </vt:lpstr>
      <vt:lpstr>Аннино</vt:lpstr>
      <vt:lpstr>Так же в нашем районе есть памятник погибшим лётчикам во дворе между домами 10-1 и 10-2 по Кировоградской улице. В 1968 году между первым и вторым корпусами дома номер 10 при земляных работах были найдены части самолета и останки летчика. В 1970 году поставлен Памятник. Он посвящён лётчикам бомбардировщика СБ 173-го авиаполка 77 АД ВВС КА, погибшим 1 октября 1941 года. Экипаж — командир лейтенант Юрий Петрович Тихомиров (1919), лётчик-наблюдатель лейтенант Алексей Яковлевич Ончуров (1918), стрелок-радист сержант Павел Александрович Ворона (1919).Памятник официально называется «Учебный аэродром».</vt:lpstr>
      <vt:lpstr>Слайд 29</vt:lpstr>
      <vt:lpstr>Так же в нашем районе есть Природно-исторический парк «Би́тцевский лес» —особо охраняемая территория, второй по величине парк Москвы.</vt:lpstr>
      <vt:lpstr>Слайд 31</vt:lpstr>
      <vt:lpstr>Чертаново очень красивый район и мы с вами, его жители, должны беречь и ценить его. В нашем районе много театров, красивых скверов, замечательных церквей. Большое количество школ и детских садов.  Замечательный у нас район. </vt:lpstr>
      <vt:lpstr>ГБОУ СОШ№ 851  Презентацию подготовили: воспитатели  группы №2 ШАМИНА Е.А. КАЗАНЧЕВА Ф.Б.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БАРСЕЛОНА</cp:lastModifiedBy>
  <cp:revision>18</cp:revision>
  <dcterms:created xsi:type="dcterms:W3CDTF">2014-08-31T20:37:21Z</dcterms:created>
  <dcterms:modified xsi:type="dcterms:W3CDTF">2015-11-22T23:29:49Z</dcterms:modified>
</cp:coreProperties>
</file>