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38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80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438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46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94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83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436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915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39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52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005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6951C-F7DA-4656-AF39-2C3184B4E23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8020F-A8F0-4865-94FE-416A5AA4FB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31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Сосчитай геометрические фигуры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72008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43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7" y="749444"/>
            <a:ext cx="5469705" cy="502578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66" t="6081" r="15164" b="32386"/>
          <a:stretch/>
        </p:blipFill>
        <p:spPr>
          <a:xfrm>
            <a:off x="5436096" y="1844824"/>
            <a:ext cx="2088231" cy="4358854"/>
          </a:xfrm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7524328" y="2492896"/>
            <a:ext cx="720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ea typeface="+mj-ea"/>
                <a:cs typeface="+mj-cs"/>
              </a:rPr>
              <a:t>3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3861048"/>
            <a:ext cx="720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32652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96336" y="764704"/>
            <a:ext cx="4979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916832"/>
            <a:ext cx="5019158" cy="3136973"/>
          </a:xfrm>
        </p:spPr>
      </p:pic>
      <p:pic>
        <p:nvPicPr>
          <p:cNvPr id="11" name="Объект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450" t="6082" r="14398" b="32525"/>
          <a:stretch/>
        </p:blipFill>
        <p:spPr>
          <a:xfrm>
            <a:off x="5442896" y="1919709"/>
            <a:ext cx="2290655" cy="4032448"/>
          </a:xfrm>
          <a:prstGeom prst="rect">
            <a:avLst/>
          </a:prstGeom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 flipH="1">
            <a:off x="7733550" y="2564905"/>
            <a:ext cx="7213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8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33550" y="3813721"/>
            <a:ext cx="7213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a typeface="+mj-ea"/>
                <a:cs typeface="+mj-cs"/>
              </a:rPr>
              <a:t>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37000" y="304428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43009" y="908720"/>
            <a:ext cx="745215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948264" y="126876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бъект 24"/>
          <p:cNvSpPr>
            <a:spLocks noGrp="1"/>
          </p:cNvSpPr>
          <p:nvPr>
            <p:ph sz="half" idx="2"/>
          </p:nvPr>
        </p:nvSpPr>
        <p:spPr>
          <a:xfrm>
            <a:off x="4963613" y="1772815"/>
            <a:ext cx="3136779" cy="417934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72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7164288" y="620688"/>
            <a:ext cx="864096" cy="115212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9756576" y="620688"/>
            <a:ext cx="1296144" cy="1080120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2150"/>
            <a:ext cx="3873500" cy="5521325"/>
          </a:xfrm>
        </p:spPr>
      </p:pic>
      <p:sp>
        <p:nvSpPr>
          <p:cNvPr id="6" name="Прямоугольник 5"/>
          <p:cNvSpPr/>
          <p:nvPr/>
        </p:nvSpPr>
        <p:spPr>
          <a:xfrm>
            <a:off x="4763405" y="764704"/>
            <a:ext cx="8167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63405" y="2226568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57396" y="3941613"/>
            <a:ext cx="1514159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798727" y="5445224"/>
            <a:ext cx="1060704" cy="914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228184" y="11607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228184" y="268376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552220" y="4301653"/>
            <a:ext cx="756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28184" y="6215608"/>
            <a:ext cx="7020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308303" y="2348881"/>
            <a:ext cx="9361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839158" y="5902423"/>
            <a:ext cx="11892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  4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0800000" flipV="1">
            <a:off x="7308303" y="3830447"/>
            <a:ext cx="1180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75634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40212" b="-7170"/>
          <a:stretch/>
        </p:blipFill>
        <p:spPr>
          <a:xfrm>
            <a:off x="314850" y="836712"/>
            <a:ext cx="3979462" cy="558872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83525" y="5085185"/>
            <a:ext cx="872851" cy="782302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1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1628825"/>
            <a:ext cx="158417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714872" y="3068960"/>
            <a:ext cx="1060704" cy="914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88024" y="4941168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64267" y="404665"/>
            <a:ext cx="1015845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084168" y="692697"/>
            <a:ext cx="7812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408204" y="1857425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215583" y="353759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126460" y="5517232"/>
            <a:ext cx="69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 flipH="1">
            <a:off x="7083525" y="3237657"/>
            <a:ext cx="8728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65404" y="1556792"/>
            <a:ext cx="8749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083525" y="404666"/>
            <a:ext cx="6568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</a:rPr>
              <a:t>2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27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87" t="4124" r="34359" b="2837"/>
          <a:stretch/>
        </p:blipFill>
        <p:spPr>
          <a:xfrm>
            <a:off x="539552" y="764232"/>
            <a:ext cx="5040560" cy="4969024"/>
          </a:xfrm>
        </p:spPr>
      </p:pic>
      <p:sp>
        <p:nvSpPr>
          <p:cNvPr id="6" name="Овал 5"/>
          <p:cNvSpPr/>
          <p:nvPr/>
        </p:nvSpPr>
        <p:spPr>
          <a:xfrm>
            <a:off x="6084168" y="908720"/>
            <a:ext cx="1008112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397352" y="2132856"/>
            <a:ext cx="694928" cy="626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397352" y="3717032"/>
            <a:ext cx="694928" cy="576064"/>
          </a:xfrm>
          <a:prstGeom prst="triangle">
            <a:avLst>
              <a:gd name="adj" fmla="val 520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308304" y="113732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308304" y="24460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92280" y="400506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668344" y="764704"/>
            <a:ext cx="648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</a:rPr>
              <a:t>7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68344" y="2132857"/>
            <a:ext cx="7920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4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668344" y="3813720"/>
            <a:ext cx="7920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4400" b="1" dirty="0" smtClean="0">
                <a:solidFill>
                  <a:srgbClr val="FF0000"/>
                </a:solidFill>
              </a:rPr>
              <a:t>10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01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af810832f169e92ec573e72213555ad4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1876425" cy="1428750"/>
          </a:xfrm>
        </p:spPr>
      </p:pic>
      <p:pic>
        <p:nvPicPr>
          <p:cNvPr id="8" name="Содержимое 6" descr="af810832f169e92ec573e72213555ad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2636912"/>
            <a:ext cx="1876425" cy="1428750"/>
          </a:xfrm>
          <a:prstGeom prst="rect">
            <a:avLst/>
          </a:prstGeom>
        </p:spPr>
      </p:pic>
      <p:pic>
        <p:nvPicPr>
          <p:cNvPr id="13" name="Содержимое 6" descr="af810832f169e92ec573e72213555ad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005064"/>
            <a:ext cx="1876425" cy="1428750"/>
          </a:xfrm>
          <a:prstGeom prst="rect">
            <a:avLst/>
          </a:prstGeom>
        </p:spPr>
      </p:pic>
      <p:pic>
        <p:nvPicPr>
          <p:cNvPr id="14" name="Содержимое 6" descr="af810832f169e92ec573e72213555ad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980728"/>
            <a:ext cx="18764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87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Сосчитай геометрические фигуры</vt:lpstr>
      <vt:lpstr>Слайд 2</vt:lpstr>
      <vt:lpstr>1</vt:lpstr>
      <vt:lpstr>3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Сосчитай геометрические фигуры</dc:title>
  <dc:creator>1</dc:creator>
  <cp:lastModifiedBy>1</cp:lastModifiedBy>
  <cp:revision>9</cp:revision>
  <dcterms:created xsi:type="dcterms:W3CDTF">2015-03-18T11:37:06Z</dcterms:created>
  <dcterms:modified xsi:type="dcterms:W3CDTF">2015-03-26T09:56:01Z</dcterms:modified>
</cp:coreProperties>
</file>