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«Детский сад присмотра и оздоровления для детей с аллергическими заболеваниями №69»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«Пчёлка» город Нижнекамск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по УМК для старшей группы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 Шагитова Елена Дмитриевна    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воспитатель по  интеллектуальному развитию</a:t>
            </a: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Исәнмесез, балалар</a:t>
            </a:r>
            <a:r>
              <a:rPr lang="ru-RU" b="1" dirty="0" smtClean="0"/>
              <a:t>! </a:t>
            </a:r>
            <a:br>
              <a:rPr lang="ru-RU" b="1" dirty="0" smtClean="0"/>
            </a:br>
            <a:r>
              <a:rPr lang="ru-RU" b="1" dirty="0" err="1" smtClean="0"/>
              <a:t>Хәлләрегез ничек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325" y="2771775"/>
            <a:ext cx="3495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67042"/>
            <a:ext cx="3143272" cy="38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Дидактик </a:t>
            </a:r>
            <a:r>
              <a:rPr lang="ru-RU" b="1" dirty="0" err="1" smtClean="0"/>
              <a:t>уен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</a:t>
            </a:r>
            <a:r>
              <a:rPr lang="ru-RU" b="1" dirty="0" err="1" smtClean="0"/>
              <a:t>Нинди</a:t>
            </a:r>
            <a:r>
              <a:rPr lang="ru-RU" b="1" dirty="0" smtClean="0"/>
              <a:t>?»</a:t>
            </a:r>
            <a:endParaRPr lang="ru-RU" dirty="0"/>
          </a:p>
        </p:txBody>
      </p:sp>
      <p:pic>
        <p:nvPicPr>
          <p:cNvPr id="37889" name="Picture 1" descr="F:\fa193e482f44a8c9c512aa2e4f73aa9f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000372"/>
            <a:ext cx="4857784" cy="3071834"/>
          </a:xfrm>
          <a:prstGeom prst="rect">
            <a:avLst/>
          </a:prstGeom>
          <a:noFill/>
        </p:spPr>
      </p:pic>
      <p:pic>
        <p:nvPicPr>
          <p:cNvPr id="37890" name="Picture 2" descr="F:\937085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8229600" cy="936104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Задачи :</a:t>
            </a:r>
            <a:endParaRPr lang="ru-RU" b="1" dirty="0"/>
          </a:p>
        </p:txBody>
      </p:sp>
      <p:sp>
        <p:nvSpPr>
          <p:cNvPr id="286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339752" y="3429000"/>
            <a:ext cx="6804248" cy="291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Умение согласовывать прилагательные с существительными.</a:t>
            </a:r>
          </a:p>
          <a:p>
            <a:r>
              <a:rPr lang="ru-RU" sz="2800" dirty="0" smtClean="0"/>
              <a:t>  Умение использовать  в устной речи слова на  русском и      татарском языках.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764704"/>
            <a:ext cx="249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Цель игры:</a:t>
            </a: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772816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Times New Roman" pitchFamily="18" charset="0"/>
                <a:cs typeface="Arial" pitchFamily="34" charset="0"/>
              </a:rPr>
              <a:t>Обучить детей классифицировать предметы и выделять их общий признак.</a:t>
            </a:r>
            <a:endParaRPr lang="ru-RU" sz="32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Ход игры: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1687354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928670"/>
            <a:ext cx="607223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Ребенок  рассматривает картинки и называет их, после чего подбирает общий признак всех предметов, изображенных на картинках.</a:t>
            </a:r>
          </a:p>
          <a:p>
            <a:pPr algn="just"/>
            <a:r>
              <a:rPr lang="ru-RU" sz="2400" dirty="0" smtClean="0"/>
              <a:t>Например: </a:t>
            </a:r>
            <a:r>
              <a:rPr lang="ru-RU" sz="2400" dirty="0" err="1" smtClean="0"/>
              <a:t>кыяр</a:t>
            </a:r>
            <a:r>
              <a:rPr lang="ru-RU" sz="2400" dirty="0" smtClean="0"/>
              <a:t>, </a:t>
            </a:r>
            <a:r>
              <a:rPr lang="ru-RU" sz="2400" dirty="0" err="1" smtClean="0"/>
              <a:t>күлмәк, алма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яшель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кыяр</a:t>
            </a:r>
            <a:r>
              <a:rPr lang="ru-RU" sz="2400" dirty="0" smtClean="0"/>
              <a:t>, </a:t>
            </a:r>
            <a:r>
              <a:rPr lang="ru-RU" sz="2400" dirty="0" err="1" smtClean="0"/>
              <a:t>күлмәк нинди</a:t>
            </a:r>
            <a:r>
              <a:rPr lang="ru-RU" sz="2400" dirty="0" smtClean="0"/>
              <a:t>?</a:t>
            </a:r>
          </a:p>
          <a:p>
            <a:pPr algn="just"/>
            <a:r>
              <a:rPr lang="ru-RU" sz="2400" dirty="0" smtClean="0"/>
              <a:t>- Используя в своей речи антонимы ребенок называет изображения, затем также объединяет их по принципу общего признака.</a:t>
            </a:r>
          </a:p>
          <a:p>
            <a:pPr algn="just"/>
            <a:r>
              <a:rPr lang="ru-RU" sz="2400" dirty="0" smtClean="0"/>
              <a:t>Например: </a:t>
            </a:r>
            <a:r>
              <a:rPr lang="ru-RU" sz="2400" dirty="0" err="1" smtClean="0"/>
              <a:t>пычрак</a:t>
            </a:r>
            <a:r>
              <a:rPr lang="ru-RU" sz="2400" dirty="0" smtClean="0"/>
              <a:t> – чиста (грязный - чистый).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err="1" smtClean="0"/>
              <a:t>Аю</a:t>
            </a:r>
            <a:r>
              <a:rPr lang="ru-RU" sz="2400" dirty="0" smtClean="0"/>
              <a:t> һ</a:t>
            </a:r>
            <a:r>
              <a:rPr lang="tt-RU" sz="2400" dirty="0" smtClean="0"/>
              <a:t>ә</a:t>
            </a:r>
            <a:r>
              <a:rPr lang="ru-RU" sz="2400" dirty="0" smtClean="0"/>
              <a:t>м </a:t>
            </a:r>
            <a:r>
              <a:rPr lang="ru-RU" sz="2400" dirty="0" err="1" smtClean="0"/>
              <a:t>курчак</a:t>
            </a:r>
            <a:r>
              <a:rPr lang="ru-RU" sz="2400" dirty="0" smtClean="0"/>
              <a:t> чиста – Медведь и кукла чистые.  </a:t>
            </a:r>
            <a:r>
              <a:rPr lang="ru-RU" sz="2400" dirty="0" err="1" smtClean="0"/>
              <a:t>Эт</a:t>
            </a:r>
            <a:r>
              <a:rPr lang="ru-RU" sz="2400" dirty="0" smtClean="0"/>
              <a:t> </a:t>
            </a:r>
            <a:r>
              <a:rPr lang="ru-RU" sz="2400" dirty="0" err="1" smtClean="0"/>
              <a:t>һәм</a:t>
            </a:r>
            <a:r>
              <a:rPr lang="ru-RU" sz="2400" dirty="0" smtClean="0"/>
              <a:t> </a:t>
            </a:r>
            <a:r>
              <a:rPr lang="ru-RU" sz="2400" dirty="0" err="1" smtClean="0"/>
              <a:t>куян</a:t>
            </a:r>
            <a:r>
              <a:rPr lang="ru-RU" sz="2400" dirty="0" smtClean="0"/>
              <a:t> </a:t>
            </a:r>
            <a:r>
              <a:rPr lang="ru-RU" sz="2400" dirty="0" err="1" smtClean="0"/>
              <a:t>пычрак</a:t>
            </a:r>
            <a:r>
              <a:rPr lang="ru-RU" sz="2400" dirty="0" smtClean="0"/>
              <a:t>. – собака и заяц грязные. </a:t>
            </a:r>
            <a:r>
              <a:rPr lang="ru-RU" sz="2400" dirty="0" err="1" smtClean="0"/>
              <a:t>Эт</a:t>
            </a:r>
            <a:r>
              <a:rPr lang="ru-RU" sz="2400" dirty="0" smtClean="0"/>
              <a:t> </a:t>
            </a:r>
            <a:r>
              <a:rPr lang="ru-RU" sz="2400" dirty="0" err="1" smtClean="0"/>
              <a:t>нинди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8670"/>
            <a:ext cx="3786214" cy="53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28604"/>
            <a:ext cx="4726732" cy="26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 descr="C:\Users\ПОЛЬЗОВАТЕЛЬ\Desktop\картинки\Фрукты\1349_step2_4a929c7ab5cd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286124"/>
            <a:ext cx="4064903" cy="3367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ОЛЬЗОВАТЕЛЬ\Desktop\картинки\Фрукты\15mar411-IREN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081328"/>
            <a:ext cx="3500462" cy="3776672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57166"/>
            <a:ext cx="4786346" cy="62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071546"/>
            <a:ext cx="3429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6715" y="1000108"/>
            <a:ext cx="4867285" cy="54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00108"/>
            <a:ext cx="4000528" cy="53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0042"/>
            <a:ext cx="4131914" cy="597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36645"/>
            <a:ext cx="3286148" cy="483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Исәнмесез, балалар!  Хәлләрегез ничек?</vt:lpstr>
      <vt:lpstr>Дидактик уен  «Нинди?»</vt:lpstr>
      <vt:lpstr>Задачи :</vt:lpstr>
      <vt:lpstr>Ход игры: 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АНЕЛА</dc:creator>
  <cp:lastModifiedBy>Шагитова</cp:lastModifiedBy>
  <cp:revision>1</cp:revision>
  <dcterms:created xsi:type="dcterms:W3CDTF">2015-11-30T05:26:31Z</dcterms:created>
  <dcterms:modified xsi:type="dcterms:W3CDTF">2015-11-30T05:30:25Z</dcterms:modified>
</cp:coreProperties>
</file>