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4" r:id="rId2"/>
    <p:sldId id="272" r:id="rId3"/>
    <p:sldId id="289" r:id="rId4"/>
    <p:sldId id="319" r:id="rId5"/>
    <p:sldId id="292" r:id="rId6"/>
    <p:sldId id="291" r:id="rId7"/>
    <p:sldId id="320" r:id="rId8"/>
    <p:sldId id="293" r:id="rId9"/>
    <p:sldId id="294" r:id="rId10"/>
    <p:sldId id="297" r:id="rId11"/>
    <p:sldId id="321" r:id="rId12"/>
    <p:sldId id="322" r:id="rId13"/>
    <p:sldId id="323" r:id="rId14"/>
    <p:sldId id="29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19" autoAdjust="0"/>
    <p:restoredTop sz="94624" autoAdjust="0"/>
  </p:normalViewPr>
  <p:slideViewPr>
    <p:cSldViewPr>
      <p:cViewPr varScale="1">
        <p:scale>
          <a:sx n="86" d="100"/>
          <a:sy n="86" d="100"/>
        </p:scale>
        <p:origin x="112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0178A-2D78-4C06-A89E-2D79E0D1139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ГБОУ средняя школа № 296 структурное подразделение отделения дошкольного образования Фрунзенского района Санкт-Петербурга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1417638"/>
            <a:ext cx="7128792" cy="4890428"/>
          </a:xfrm>
        </p:spPr>
      </p:pic>
      <p:sp>
        <p:nvSpPr>
          <p:cNvPr id="8" name="TextBox 7"/>
          <p:cNvSpPr txBox="1"/>
          <p:nvPr/>
        </p:nvSpPr>
        <p:spPr>
          <a:xfrm>
            <a:off x="1007604" y="1305634"/>
            <a:ext cx="7205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Презентация 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по познавательному развитию ФЦКМ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«Прорыв блокады»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6274" y="5931838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Воспитатель: Коваленко Татьяна Борисовна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015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640.1010_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485" y="260648"/>
            <a:ext cx="4462247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96733859_Piskarevskoe_memorialnoe_kladbicshe_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97388" y="404664"/>
            <a:ext cx="4393049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132856"/>
            <a:ext cx="3672408" cy="2736304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«Цветок Жизни»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 По Дороге Жизни – сглаженной, спрямленной,    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Залитой асфальтом  мчит машин поток. 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Слева, на кургане, к солнцу </a:t>
            </a:r>
            <a:r>
              <a:rPr lang="ru-RU" sz="2000" dirty="0" smtClean="0">
                <a:solidFill>
                  <a:srgbClr val="FF0000"/>
                </a:solidFill>
              </a:rPr>
              <a:t>устремленный</a:t>
            </a:r>
            <a:r>
              <a:rPr lang="ru-RU" sz="2000" dirty="0">
                <a:solidFill>
                  <a:srgbClr val="FF0000"/>
                </a:solidFill>
              </a:rPr>
              <a:t>	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Их встречает белый каменный Цветок. ,  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 Он  пророс сквозь камни, что сильней столетий   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Поднял выше  леса белый лепесток.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Всей земле Российской, всей земной планете 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 Виден этот белый каменный Цветок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279573"/>
            <a:ext cx="5220072" cy="4191692"/>
          </a:xfrm>
        </p:spPr>
      </p:pic>
    </p:spTree>
    <p:extLst>
      <p:ext uri="{BB962C8B-B14F-4D97-AF65-F5344CB8AC3E}">
        <p14:creationId xmlns:p14="http://schemas.microsoft.com/office/powerpoint/2010/main" val="2704390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Памятник «полуторке» – «машине-солдату»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8194"/>
            <a:ext cx="8229599" cy="5469974"/>
          </a:xfrm>
        </p:spPr>
      </p:pic>
    </p:spTree>
    <p:extLst>
      <p:ext uri="{BB962C8B-B14F-4D97-AF65-F5344CB8AC3E}">
        <p14:creationId xmlns:p14="http://schemas.microsoft.com/office/powerpoint/2010/main" val="574365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«Паровоз-памятник»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на станции </a:t>
            </a:r>
            <a:r>
              <a:rPr lang="ru-RU" sz="3600" dirty="0" smtClean="0">
                <a:solidFill>
                  <a:srgbClr val="FF0000"/>
                </a:solidFill>
              </a:rPr>
              <a:t>«</a:t>
            </a:r>
            <a:r>
              <a:rPr lang="ru-RU" sz="3600" dirty="0" err="1" smtClean="0">
                <a:solidFill>
                  <a:srgbClr val="FF0000"/>
                </a:solidFill>
              </a:rPr>
              <a:t>Осиновец</a:t>
            </a:r>
            <a:r>
              <a:rPr lang="ru-RU" sz="3600" dirty="0" smtClean="0">
                <a:solidFill>
                  <a:srgbClr val="FF0000"/>
                </a:solidFill>
              </a:rPr>
              <a:t>»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00" y="1628800"/>
            <a:ext cx="7715200" cy="5184576"/>
          </a:xfrm>
        </p:spPr>
      </p:pic>
    </p:spTree>
    <p:extLst>
      <p:ext uri="{BB962C8B-B14F-4D97-AF65-F5344CB8AC3E}">
        <p14:creationId xmlns:p14="http://schemas.microsoft.com/office/powerpoint/2010/main" val="4203666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332656"/>
            <a:ext cx="8229600" cy="72008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Спасибо за внимание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58d86675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7992888" cy="5400600"/>
          </a:xfrm>
        </p:spPr>
      </p:pic>
    </p:spTree>
  </p:cSld>
  <p:clrMapOvr>
    <a:masterClrMapping/>
  </p:clrMapOvr>
  <p:transition spd="slow">
    <p:checke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 12 по 30 января 1943г. в ходе боевой операции «Искра» блокадное кольцо было прорвано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1606355"/>
            <a:ext cx="7992887" cy="5251645"/>
          </a:xfrm>
        </p:spPr>
      </p:pic>
    </p:spTree>
  </p:cSld>
  <p:clrMapOvr>
    <a:masterClrMapping/>
  </p:clrMapOvr>
  <p:transition spd="slow"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12 января 1943 года войска Ленинградского и </a:t>
            </a:r>
            <a:r>
              <a:rPr lang="ru-RU" sz="2000" b="1" dirty="0" err="1" smtClean="0">
                <a:solidFill>
                  <a:srgbClr val="FF0000"/>
                </a:solidFill>
              </a:rPr>
              <a:t>Волховского</a:t>
            </a:r>
            <a:r>
              <a:rPr lang="ru-RU" sz="2000" b="1" dirty="0" smtClean="0">
                <a:solidFill>
                  <a:srgbClr val="FF0000"/>
                </a:solidFill>
              </a:rPr>
              <a:t> фронтов перешли в наступление. Через 6 дней ожесточённых боёв кольцо блокады было прорвано.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6148713_proryv_blokad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7920880" cy="4680519"/>
          </a:xfr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86" y="274638"/>
            <a:ext cx="8807428" cy="5962674"/>
          </a:xfrm>
        </p:spPr>
      </p:pic>
    </p:spTree>
    <p:extLst>
      <p:ext uri="{BB962C8B-B14F-4D97-AF65-F5344CB8AC3E}">
        <p14:creationId xmlns:p14="http://schemas.microsoft.com/office/powerpoint/2010/main" val="841273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50" y="404664"/>
            <a:ext cx="8832899" cy="5890440"/>
          </a:xfrm>
        </p:spPr>
      </p:pic>
    </p:spTree>
  </p:cSld>
  <p:clrMapOvr>
    <a:masterClrMapping/>
  </p:clrMapOvr>
  <p:transition spd="slow">
    <p:cover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Через год, 27 января 1944 года, в честь окончательного  разгрома фашистских  войск под Ленинградом прозвучал над Невой торжественный салют : 24 залпа из 324 орудий.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071-071-Blokada-snja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00200"/>
            <a:ext cx="7200799" cy="4853136"/>
          </a:xfrm>
        </p:spPr>
      </p:pic>
    </p:spTree>
  </p:cSld>
  <p:clrMapOvr>
    <a:masterClrMapping/>
  </p:clrMapOvr>
  <p:transition spd="slow"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1" y="274638"/>
            <a:ext cx="8466149" cy="6370778"/>
          </a:xfrm>
        </p:spPr>
      </p:pic>
    </p:spTree>
    <p:extLst>
      <p:ext uri="{BB962C8B-B14F-4D97-AF65-F5344CB8AC3E}">
        <p14:creationId xmlns:p14="http://schemas.microsoft.com/office/powerpoint/2010/main" val="454651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</a:rPr>
              <a:t>Битва за Ленинград закончилась. В течение 900 дней ленинградцы боролись и отстаивали свой город. Ни голод и холод, ни авиации , ни </a:t>
            </a:r>
            <a:r>
              <a:rPr lang="ru-RU" sz="2400" b="1" dirty="0" err="1" smtClean="0">
                <a:solidFill>
                  <a:srgbClr val="FF0000"/>
                </a:solidFill>
              </a:rPr>
              <a:t>арт.обстрелы</a:t>
            </a:r>
            <a:r>
              <a:rPr lang="ru-RU" sz="2400" b="1" dirty="0" smtClean="0">
                <a:solidFill>
                  <a:srgbClr val="FF0000"/>
                </a:solidFill>
              </a:rPr>
              <a:t> не сломили славных защитников города.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6.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961456"/>
            <a:ext cx="7200800" cy="4896544"/>
          </a:xfrm>
        </p:spPr>
      </p:pic>
    </p:spTree>
  </p:cSld>
  <p:clrMapOvr>
    <a:masterClrMapping/>
  </p:clrMapOvr>
  <p:transition spd="slow">
    <p:cover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 суровые дни блокады умерло от голода более 600 тысяч человек. Многие из них похоронены на Пискарёвском – мемориальном кладбище.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77935063_large_0a115cd2fd6d1377d4702d35a297ce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844824"/>
            <a:ext cx="6048672" cy="4752528"/>
          </a:xfrm>
          <a:effectLst>
            <a:reflection blurRad="6350" stA="50000" endA="295" endPos="92000" dist="101600" dir="5400000" sy="-100000" algn="bl" rotWithShape="0"/>
          </a:effectLst>
        </p:spPr>
      </p:pic>
    </p:spTree>
  </p:cSld>
  <p:clrMapOvr>
    <a:masterClrMapping/>
  </p:clrMapOvr>
  <p:transition spd="slow">
    <p:newsflash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168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ГБОУ средняя школа № 296 структурное подразделение отделения дошкольного образования Фрунзенского района Санкт-Петербурга</vt:lpstr>
      <vt:lpstr>С 12 по 30 января 1943г. в ходе боевой операции «Искра» блокадное кольцо было прорвано</vt:lpstr>
      <vt:lpstr>12 января 1943 года войска Ленинградского и Волховского фронтов перешли в наступление. Через 6 дней ожесточённых боёв кольцо блокады было прорвано.</vt:lpstr>
      <vt:lpstr>Презентация PowerPoint</vt:lpstr>
      <vt:lpstr>Презентация PowerPoint</vt:lpstr>
      <vt:lpstr>Через год, 27 января 1944 года, в честь окончательного  разгрома фашистских  войск под Ленинградом прозвучал над Невой торжественный салют : 24 залпа из 324 орудий.</vt:lpstr>
      <vt:lpstr>Презентация PowerPoint</vt:lpstr>
      <vt:lpstr>Битва за Ленинград закончилась. В течение 900 дней ленинградцы боролись и отстаивали свой город. Ни голод и холод, ни авиации , ни арт.обстрелы не сломили славных защитников города.</vt:lpstr>
      <vt:lpstr>В суровые дни блокады умерло от голода более 600 тысяч человек. Многие из них похоронены на Пискарёвском – мемориальном кладбище.</vt:lpstr>
      <vt:lpstr>Презентация PowerPoint</vt:lpstr>
      <vt:lpstr>«Цветок Жизни»  По Дороге Жизни – сглаженной, спрямленной,     Залитой асфальтом  мчит машин поток.  Слева, на кургане, к солнцу устремленный  Их встречает белый каменный Цветок. ,    Он  пророс сквозь камни, что сильней столетий    Поднял выше  леса белый лепесток. Всей земле Российской, всей земной планете   Виден этот белый каменный Цветок</vt:lpstr>
      <vt:lpstr>Памятник «полуторке» – «машине-солдату»</vt:lpstr>
      <vt:lpstr>«Паровоз-памятник» на станции «Осиновец»</vt:lpstr>
      <vt:lpstr>Спасибо за внимание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маринка</dc:creator>
  <cp:lastModifiedBy>Tatiana Kovalenko</cp:lastModifiedBy>
  <cp:revision>57</cp:revision>
  <dcterms:created xsi:type="dcterms:W3CDTF">2013-08-02T10:51:09Z</dcterms:created>
  <dcterms:modified xsi:type="dcterms:W3CDTF">2015-11-29T20:27:44Z</dcterms:modified>
</cp:coreProperties>
</file>